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2"/>
  </p:notesMasterIdLst>
  <p:sldIdLst>
    <p:sldId id="256" r:id="rId2"/>
    <p:sldId id="304" r:id="rId3"/>
    <p:sldId id="335" r:id="rId4"/>
    <p:sldId id="258" r:id="rId5"/>
    <p:sldId id="305" r:id="rId6"/>
    <p:sldId id="261" r:id="rId7"/>
    <p:sldId id="306" r:id="rId8"/>
    <p:sldId id="307" r:id="rId9"/>
    <p:sldId id="328" r:id="rId10"/>
    <p:sldId id="308" r:id="rId11"/>
    <p:sldId id="309" r:id="rId12"/>
    <p:sldId id="310" r:id="rId13"/>
    <p:sldId id="297" r:id="rId14"/>
    <p:sldId id="312" r:id="rId15"/>
    <p:sldId id="311" r:id="rId16"/>
    <p:sldId id="313" r:id="rId17"/>
    <p:sldId id="314" r:id="rId18"/>
    <p:sldId id="315" r:id="rId19"/>
    <p:sldId id="316" r:id="rId20"/>
    <p:sldId id="317" r:id="rId21"/>
    <p:sldId id="298" r:id="rId22"/>
    <p:sldId id="318" r:id="rId23"/>
    <p:sldId id="319" r:id="rId24"/>
    <p:sldId id="320" r:id="rId25"/>
    <p:sldId id="299" r:id="rId26"/>
    <p:sldId id="321" r:id="rId27"/>
    <p:sldId id="322" r:id="rId28"/>
    <p:sldId id="323" r:id="rId29"/>
    <p:sldId id="327" r:id="rId30"/>
    <p:sldId id="324" r:id="rId31"/>
    <p:sldId id="325" r:id="rId32"/>
    <p:sldId id="326" r:id="rId33"/>
    <p:sldId id="300" r:id="rId34"/>
    <p:sldId id="329" r:id="rId35"/>
    <p:sldId id="330" r:id="rId36"/>
    <p:sldId id="331" r:id="rId37"/>
    <p:sldId id="332" r:id="rId38"/>
    <p:sldId id="333" r:id="rId39"/>
    <p:sldId id="334" r:id="rId40"/>
    <p:sldId id="270" r:id="rId41"/>
  </p:sldIdLst>
  <p:sldSz cx="9144000" cy="5143500" type="screen16x9"/>
  <p:notesSz cx="6858000" cy="9144000"/>
  <p:embeddedFontLst>
    <p:embeddedFont>
      <p:font typeface="Anaheim" pitchFamily="2" charset="77"/>
      <p:regular r:id="rId43"/>
      <p:bold r:id="rId44"/>
    </p:embeddedFont>
    <p:embeddedFont>
      <p:font typeface="Edu VIC WA NT Beginner" pitchFamily="2" charset="0"/>
      <p:regular r:id="rId45"/>
      <p:bold r:id="rId46"/>
    </p:embeddedFont>
    <p:embeddedFont>
      <p:font typeface="Mulish" pitchFamily="2" charset="77"/>
      <p:regular r:id="rId47"/>
      <p:bold r:id="rId48"/>
      <p:italic r:id="rId49"/>
      <p:boldItalic r:id="rId50"/>
    </p:embeddedFont>
    <p:embeddedFont>
      <p:font typeface="Nunito Light" panose="020F0302020204030204" pitchFamily="34" charset="0"/>
      <p:regular r:id="rId51"/>
      <p:italic r:id="rId52"/>
    </p:embeddedFont>
    <p:embeddedFont>
      <p:font typeface="Raleway" pitchFamily="2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EDA4B-8BE6-4DE3-BD2E-B50121E8C025}">
  <a:tblStyle styleId="{7A1EDA4B-8BE6-4DE3-BD2E-B50121E8C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DF3594-DFB0-444F-888B-0031279F94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4590CBD2-8AFB-38DE-5EC0-ED6E5DDBC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4BA658E4-A2BE-2811-20B7-960D9136F7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58A1582F-47A1-F28B-9D18-FFFCC6706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64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269FF24F-35ED-7D04-C858-54F07F6D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833355F-4970-57B1-4CBA-40D31E0D1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4770AAAD-C8DA-7F41-1EC3-50BF8DFC3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22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DF8BDF34-F510-5F88-4C04-D628796F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48152D4-A10D-0269-4532-399D979AD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07E26998-4B1E-9CA7-89FD-46C230CB1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57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06033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56095216-65AC-2332-1501-F35B0506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2A83B518-23D0-191B-CCD8-97CA9577B3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6F54DA00-A70A-F17E-62FF-1DAD6C367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210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3f01577fc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3f01577fc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90" name="Google Shape;590;p2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7" name="Google Shape;607;p2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396113" y="4554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396132" y="4027835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492363" y="4444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428845" y="856010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412" name="Google Shape;412;p1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1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/>
          <p:nvPr/>
        </p:nvSpPr>
        <p:spPr>
          <a:xfrm rot="10800000" flipH="1">
            <a:off x="8513150" y="47624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"/>
          <p:cNvSpPr/>
          <p:nvPr/>
        </p:nvSpPr>
        <p:spPr>
          <a:xfrm rot="10800000" flipH="1">
            <a:off x="8614925" y="105483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/>
          <p:nvPr/>
        </p:nvSpPr>
        <p:spPr>
          <a:xfrm rot="10800000" flipH="1">
            <a:off x="363863" y="4458077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/>
          <p:nvPr/>
        </p:nvSpPr>
        <p:spPr>
          <a:xfrm rot="10800000" flipH="1">
            <a:off x="474000" y="3976974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75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49;p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2894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882087" y="1885850"/>
            <a:ext cx="1288800" cy="6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>
            <a:spLocks noGrp="1"/>
          </p:cNvSpPr>
          <p:nvPr>
            <p:ph type="pic" idx="3"/>
          </p:nvPr>
        </p:nvSpPr>
        <p:spPr>
          <a:xfrm>
            <a:off x="1170463" y="984900"/>
            <a:ext cx="3171000" cy="31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"/>
          <p:cNvSpPr/>
          <p:nvPr/>
        </p:nvSpPr>
        <p:spPr>
          <a:xfrm>
            <a:off x="421425" y="1093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332875" y="5394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64" name="Google Shape;164;p8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8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405500" y="40195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05488" y="4508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430763" y="5394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430775" y="94297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89" name="Google Shape;189;p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8349350" y="44196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8524063" y="401204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18" name="Google Shape;218;p11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1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1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1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1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1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1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1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1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1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11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11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1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1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1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1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11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title" hasCustomPrompt="1"/>
          </p:nvPr>
        </p:nvSpPr>
        <p:spPr>
          <a:xfrm>
            <a:off x="1347723" y="1975625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7" name="Google Shape;237;p11"/>
          <p:cNvSpPr txBox="1">
            <a:spLocks noGrp="1"/>
          </p:cNvSpPr>
          <p:nvPr>
            <p:ph type="subTitle" idx="1"/>
          </p:nvPr>
        </p:nvSpPr>
        <p:spPr>
          <a:xfrm>
            <a:off x="1347723" y="2528875"/>
            <a:ext cx="31737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484825" y="38228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37775" y="4470475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43" name="Google Shape;243;p1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1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1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1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" name="Google Shape;260;p1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2" hasCustomPrompt="1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3" hasCustomPrompt="1"/>
          </p:nvPr>
        </p:nvSpPr>
        <p:spPr>
          <a:xfrm>
            <a:off x="173397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6" hasCustomPrompt="1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7" hasCustomPrompt="1"/>
          </p:nvPr>
        </p:nvSpPr>
        <p:spPr>
          <a:xfrm>
            <a:off x="66753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13"/>
          </p:nvPr>
        </p:nvSpPr>
        <p:spPr>
          <a:xfrm>
            <a:off x="94857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14"/>
          </p:nvPr>
        </p:nvSpPr>
        <p:spPr>
          <a:xfrm>
            <a:off x="34192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15"/>
          </p:nvPr>
        </p:nvSpPr>
        <p:spPr>
          <a:xfrm>
            <a:off x="58899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8500875" y="12198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8602650" y="8276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54250" y="37047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80538" y="4231900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05" name="Google Shape;305;p1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1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2" name="Google Shape;322;p1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8513150" y="5854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8564038" y="11332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437200" y="4484388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380050" y="4039321"/>
            <a:ext cx="190021" cy="190003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66" name="Google Shape;566;p24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24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24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24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24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24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24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24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24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4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24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4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4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24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24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24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4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24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4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4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4"/>
          <p:cNvSpPr/>
          <p:nvPr/>
        </p:nvSpPr>
        <p:spPr>
          <a:xfrm>
            <a:off x="8478550" y="44581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8478550" y="4131252"/>
            <a:ext cx="190021" cy="190021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du VIC WA NT Beginner"/>
              <a:buNone/>
              <a:defRPr sz="3000" b="1">
                <a:solidFill>
                  <a:schemeClr val="dk1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70" r:id="rId9"/>
    <p:sldLayoutId id="2147483671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Listening and integrated skills A2</a:t>
            </a:r>
            <a:endParaRPr sz="5400" dirty="0"/>
          </a:p>
        </p:txBody>
      </p:sp>
      <p:sp>
        <p:nvSpPr>
          <p:cNvPr id="623" name="Google Shape;623;p29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Instructor: Nguyen Ha Phuong</a:t>
            </a:r>
            <a:endParaRPr dirty="0"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1332215" y="2154084"/>
            <a:ext cx="1864825" cy="1443134"/>
            <a:chOff x="5960775" y="-1614350"/>
            <a:chExt cx="1784181" cy="1380725"/>
          </a:xfrm>
        </p:grpSpPr>
        <p:sp>
          <p:nvSpPr>
            <p:cNvPr id="625" name="Google Shape;625;p29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29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627" name="Google Shape;627;p29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29"/>
          <p:cNvGrpSpPr/>
          <p:nvPr/>
        </p:nvGrpSpPr>
        <p:grpSpPr>
          <a:xfrm>
            <a:off x="2385666" y="1663617"/>
            <a:ext cx="502839" cy="490458"/>
            <a:chOff x="3017875" y="1151900"/>
            <a:chExt cx="707228" cy="689815"/>
          </a:xfrm>
        </p:grpSpPr>
        <p:sp>
          <p:nvSpPr>
            <p:cNvPr id="647" name="Google Shape;647;p29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" name="Google Shape;648;p29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649" name="Google Shape;649;p29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oogle Shape;653;p29"/>
          <p:cNvGrpSpPr/>
          <p:nvPr/>
        </p:nvGrpSpPr>
        <p:grpSpPr>
          <a:xfrm rot="969488">
            <a:off x="1218313" y="1271081"/>
            <a:ext cx="763590" cy="792399"/>
            <a:chOff x="-642750" y="1967913"/>
            <a:chExt cx="845936" cy="877824"/>
          </a:xfrm>
        </p:grpSpPr>
        <p:sp>
          <p:nvSpPr>
            <p:cNvPr id="654" name="Google Shape;654;p29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29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656" name="Google Shape;656;p29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9"/>
          <p:cNvSpPr/>
          <p:nvPr/>
        </p:nvSpPr>
        <p:spPr>
          <a:xfrm>
            <a:off x="3197050" y="166362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920575" y="10406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1168425" y="3506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2664250" y="9420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1959975" y="391097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A88AE2-1719-A206-E3C7-9D39795C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4" y="508959"/>
            <a:ext cx="7772400" cy="2758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B3C13-F436-A5B3-CDDB-CEDEE02E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45" y="3200542"/>
            <a:ext cx="7772400" cy="1568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06D42-DCE0-E9B4-A692-D238D83531D3}"/>
              </a:ext>
            </a:extLst>
          </p:cNvPr>
          <p:cNvSpPr txBox="1"/>
          <p:nvPr/>
        </p:nvSpPr>
        <p:spPr>
          <a:xfrm>
            <a:off x="7719970" y="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Pages 24-25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56290-1371-F90C-2678-1B172ACB764F}"/>
              </a:ext>
            </a:extLst>
          </p:cNvPr>
          <p:cNvSpPr txBox="1"/>
          <p:nvPr/>
        </p:nvSpPr>
        <p:spPr>
          <a:xfrm>
            <a:off x="2394728" y="951343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memories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370B4-C7D5-1157-350C-D5FB386462BE}"/>
              </a:ext>
            </a:extLst>
          </p:cNvPr>
          <p:cNvSpPr txBox="1"/>
          <p:nvPr/>
        </p:nvSpPr>
        <p:spPr>
          <a:xfrm>
            <a:off x="4832404" y="1334694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VN" dirty="0">
                <a:solidFill>
                  <a:srgbClr val="FF0000"/>
                </a:solidFill>
              </a:rPr>
              <a:t>emind                       of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7D782-5F95-0F4C-D349-7E88EB523734}"/>
              </a:ext>
            </a:extLst>
          </p:cNvPr>
          <p:cNvSpPr txBox="1"/>
          <p:nvPr/>
        </p:nvSpPr>
        <p:spPr>
          <a:xfrm>
            <a:off x="2961116" y="1718045"/>
            <a:ext cx="4758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sadness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84CF9-F0DB-0D1E-E704-6C9B9C710B6A}"/>
              </a:ext>
            </a:extLst>
          </p:cNvPr>
          <p:cNvSpPr txBox="1"/>
          <p:nvPr/>
        </p:nvSpPr>
        <p:spPr>
          <a:xfrm>
            <a:off x="5178888" y="2095310"/>
            <a:ext cx="4758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childhood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96A54-D87A-453D-98ED-DC2D1B49FE44}"/>
              </a:ext>
            </a:extLst>
          </p:cNvPr>
          <p:cNvSpPr txBox="1"/>
          <p:nvPr/>
        </p:nvSpPr>
        <p:spPr>
          <a:xfrm>
            <a:off x="4466644" y="2478661"/>
            <a:ext cx="4997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emotions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9DD3B-B6C0-DA12-BC3A-CA67634FE0C1}"/>
              </a:ext>
            </a:extLst>
          </p:cNvPr>
          <p:cNvSpPr txBox="1"/>
          <p:nvPr/>
        </p:nvSpPr>
        <p:spPr>
          <a:xfrm>
            <a:off x="3777490" y="2855926"/>
            <a:ext cx="4997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situations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1E50D3-7588-927C-00D7-817A4055E412}"/>
              </a:ext>
            </a:extLst>
          </p:cNvPr>
          <p:cNvSpPr txBox="1"/>
          <p:nvPr/>
        </p:nvSpPr>
        <p:spPr>
          <a:xfrm>
            <a:off x="6721623" y="3233191"/>
            <a:ext cx="4997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happiness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EF003E-357D-5BEF-E618-2AF930A902D6}"/>
              </a:ext>
            </a:extLst>
          </p:cNvPr>
          <p:cNvSpPr txBox="1"/>
          <p:nvPr/>
        </p:nvSpPr>
        <p:spPr>
          <a:xfrm>
            <a:off x="5829088" y="3614747"/>
            <a:ext cx="588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lonely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AC2717-5091-8806-B38D-919EDCDE8C32}"/>
              </a:ext>
            </a:extLst>
          </p:cNvPr>
          <p:cNvSpPr txBox="1"/>
          <p:nvPr/>
        </p:nvSpPr>
        <p:spPr>
          <a:xfrm>
            <a:off x="3256060" y="3996992"/>
            <a:ext cx="588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define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279E20-2DD6-26EE-5708-E80EC9568EF6}"/>
              </a:ext>
            </a:extLst>
          </p:cNvPr>
          <p:cNvSpPr txBox="1"/>
          <p:nvPr/>
        </p:nvSpPr>
        <p:spPr>
          <a:xfrm>
            <a:off x="3055290" y="4383177"/>
            <a:ext cx="588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brings back</a:t>
            </a:r>
          </a:p>
        </p:txBody>
      </p:sp>
    </p:spTree>
    <p:extLst>
      <p:ext uri="{BB962C8B-B14F-4D97-AF65-F5344CB8AC3E}">
        <p14:creationId xmlns:p14="http://schemas.microsoft.com/office/powerpoint/2010/main" val="37527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F6D03C-D563-8D35-A3FE-C3D717CE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3255"/>
            <a:ext cx="7772400" cy="4276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576CE-4687-F8E0-1B06-642F8683BED7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25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BB6F2F-6E6D-113C-ADEF-76FB0817E79C}"/>
              </a:ext>
            </a:extLst>
          </p:cNvPr>
          <p:cNvCxnSpPr/>
          <p:nvPr/>
        </p:nvCxnSpPr>
        <p:spPr>
          <a:xfrm>
            <a:off x="2282024" y="3912042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3E3B89-0B51-498A-B935-0B1221FD4C2E}"/>
              </a:ext>
            </a:extLst>
          </p:cNvPr>
          <p:cNvCxnSpPr/>
          <p:nvPr/>
        </p:nvCxnSpPr>
        <p:spPr>
          <a:xfrm>
            <a:off x="3444239" y="3912042"/>
            <a:ext cx="7156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3582B2-24D4-9D47-675D-513CC92A417D}"/>
              </a:ext>
            </a:extLst>
          </p:cNvPr>
          <p:cNvCxnSpPr>
            <a:cxnSpLocks/>
          </p:cNvCxnSpPr>
          <p:nvPr/>
        </p:nvCxnSpPr>
        <p:spPr>
          <a:xfrm>
            <a:off x="4572000" y="3912042"/>
            <a:ext cx="3021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82B1F4-6CCE-4898-5C9A-7B81F95342BB}"/>
              </a:ext>
            </a:extLst>
          </p:cNvPr>
          <p:cNvCxnSpPr>
            <a:cxnSpLocks/>
          </p:cNvCxnSpPr>
          <p:nvPr/>
        </p:nvCxnSpPr>
        <p:spPr>
          <a:xfrm>
            <a:off x="6123829" y="3913367"/>
            <a:ext cx="59502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33C0BA-39E2-8C82-6AB2-A4F761B3B97D}"/>
              </a:ext>
            </a:extLst>
          </p:cNvPr>
          <p:cNvCxnSpPr>
            <a:cxnSpLocks/>
          </p:cNvCxnSpPr>
          <p:nvPr/>
        </p:nvCxnSpPr>
        <p:spPr>
          <a:xfrm>
            <a:off x="7093887" y="3912042"/>
            <a:ext cx="3167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4C3586-12A8-1F1E-EF78-0ABAD58A0E65}"/>
              </a:ext>
            </a:extLst>
          </p:cNvPr>
          <p:cNvCxnSpPr>
            <a:cxnSpLocks/>
          </p:cNvCxnSpPr>
          <p:nvPr/>
        </p:nvCxnSpPr>
        <p:spPr>
          <a:xfrm>
            <a:off x="4026009" y="1639294"/>
            <a:ext cx="198517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66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C5D5B-4D17-376A-0AD5-4AB82DA09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460"/>
            <a:ext cx="7772400" cy="5016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62E7CE-1F16-3F1F-20A3-1CF9B7D1A51F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25</a:t>
            </a:r>
          </a:p>
        </p:txBody>
      </p:sp>
    </p:spTree>
    <p:extLst>
      <p:ext uri="{BB962C8B-B14F-4D97-AF65-F5344CB8AC3E}">
        <p14:creationId xmlns:p14="http://schemas.microsoft.com/office/powerpoint/2010/main" val="381155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5A4DBC48-9B81-5B07-F2C2-35203E71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57959136-6D37-E485-3D2E-EAE9964C4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A62C3077-1D08-3251-4584-2244BF14B31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04E116AC-3DA3-503C-701C-3212CB6A1A33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4C2815DF-BAC0-A2D7-5880-29D0EDC0586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201057F-6A36-796A-3419-5EE587DDDA5C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1B787F3-8370-F6EB-42EC-23093EA20B04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5EE680C-F775-889C-2D37-CD22F26B321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D5421430-B2E5-6ECB-973D-351DA40DF8FD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D39C4A0A-B5DB-ED7D-B604-BCE92295EBD5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2A67A53F-642A-D51D-BBDF-5C00447A1B52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B40A3EC6-C017-2978-5FFB-BAC8A2A6988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AC930E82-EE82-665D-7332-7839A68D4FA0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AA1D2DFC-EA7B-9900-424D-6A4BA73BA665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7531DCA1-7B9C-A993-3666-D4CB3E0910E0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86DE5234-18D0-A489-4445-B62F5FF43D93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174C2F9-D9A4-0B58-2197-F67CCD7F5FF0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1C2B70D3-6C37-E527-473B-B4D5D6EA279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CD66B158-EB4D-83F0-D2AC-41DCF17A69A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D2C57D18-0D43-D39F-D426-36AABA365D44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833A84C9-D267-1AFC-4404-279A8907195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032EF3E7-52F6-6073-CC29-8D57224133B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CC9FB94-4111-AA15-2C0D-6206D3EA5351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36486F3C-07FB-D6A7-07A4-FC21A60E0710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F086F7FF-A3A2-A462-7AE2-77985590CD47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B24FE0AD-025E-C770-13D3-54BF6017A67A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C4E9E8D1-1537-9CA7-0B98-E7F76DF0364D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2938A6BE-752C-F14C-C5F0-33B6434CF91F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CBF2654-DBCB-75D4-F103-BF4EBF853794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487DC2B4-0421-E14F-404D-D23DE77CCB4A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BD872EF7-C8DE-61CD-9DC3-303D24399806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70C49A1C-C91A-2B6B-D83C-6B601D442BE5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6DDE8E83-DB37-D0FA-7B1C-B48D3C85CEF8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F13FD5F5-6191-E0CD-54F4-5F64E3C1C39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0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95EC-B97D-D159-C3C8-231DCD98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Remembering the past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8E929-5F2C-BC6E-1F11-9EAC1038B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78831"/>
            <a:ext cx="7772400" cy="1185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E064BA-0C63-85D4-6440-BFDEA690AE71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26</a:t>
            </a:r>
          </a:p>
        </p:txBody>
      </p:sp>
    </p:spTree>
    <p:extLst>
      <p:ext uri="{BB962C8B-B14F-4D97-AF65-F5344CB8AC3E}">
        <p14:creationId xmlns:p14="http://schemas.microsoft.com/office/powerpoint/2010/main" val="382382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6F6A70-058A-60C4-08B5-F08597E85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93811"/>
            <a:ext cx="7772400" cy="2807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E5C82E-3A62-0452-DF31-81B4F021F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412126"/>
            <a:ext cx="7772400" cy="702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445BE-AEE1-D95A-0FB3-533562C75D6D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26</a:t>
            </a:r>
          </a:p>
        </p:txBody>
      </p:sp>
      <p:pic>
        <p:nvPicPr>
          <p:cNvPr id="5" name="PathwaysLS3e_L1_U2_SB_Audio_03_B_p26">
            <a:hlinkClick r:id="" action="ppaction://media"/>
            <a:extLst>
              <a:ext uri="{FF2B5EF4-FFF2-40B4-BE49-F238E27FC236}">
                <a16:creationId xmlns:a16="http://schemas.microsoft.com/office/drawing/2014/main" id="{009C653B-DCAB-9811-08C1-1AED32379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03126" y="835182"/>
            <a:ext cx="812800" cy="812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915509-16FB-E296-101A-E3C1AC84C7CA}"/>
              </a:ext>
            </a:extLst>
          </p:cNvPr>
          <p:cNvSpPr/>
          <p:nvPr/>
        </p:nvSpPr>
        <p:spPr>
          <a:xfrm>
            <a:off x="5724939" y="1049572"/>
            <a:ext cx="826936" cy="25444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63869E-3DD9-410F-F029-9D2501CE8381}"/>
              </a:ext>
            </a:extLst>
          </p:cNvPr>
          <p:cNvSpPr/>
          <p:nvPr/>
        </p:nvSpPr>
        <p:spPr>
          <a:xfrm>
            <a:off x="6496218" y="1393540"/>
            <a:ext cx="812800" cy="25444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04AF317-5729-97A6-A29A-80B86DCAC148}"/>
              </a:ext>
            </a:extLst>
          </p:cNvPr>
          <p:cNvSpPr/>
          <p:nvPr/>
        </p:nvSpPr>
        <p:spPr>
          <a:xfrm>
            <a:off x="5551335" y="1746421"/>
            <a:ext cx="698390" cy="25444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7B35C4-1F28-C50E-202E-CC579C8D8787}"/>
              </a:ext>
            </a:extLst>
          </p:cNvPr>
          <p:cNvSpPr/>
          <p:nvPr/>
        </p:nvSpPr>
        <p:spPr>
          <a:xfrm>
            <a:off x="3444239" y="2108421"/>
            <a:ext cx="754049" cy="25444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9CDB48-0596-6939-44A8-3CE6CACB056E}"/>
              </a:ext>
            </a:extLst>
          </p:cNvPr>
          <p:cNvSpPr/>
          <p:nvPr/>
        </p:nvSpPr>
        <p:spPr>
          <a:xfrm>
            <a:off x="7396039" y="2460431"/>
            <a:ext cx="897172" cy="25444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A48DE298-9074-659A-72BE-9521326377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0181" y="3330174"/>
            <a:ext cx="361784" cy="36178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899FDCBD-3AF0-0DAF-144B-57E2FBCC2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0181" y="3632773"/>
            <a:ext cx="361784" cy="361784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31DB18EB-1225-EA1D-F56A-EA133E129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4190" y="3632773"/>
            <a:ext cx="361784" cy="3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2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DA9617-5460-2700-1DDE-07663658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84652"/>
            <a:ext cx="7772400" cy="27741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B40F6A-8CF6-2C85-1F2F-1F92614FADF5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27</a:t>
            </a:r>
          </a:p>
        </p:txBody>
      </p:sp>
    </p:spTree>
    <p:extLst>
      <p:ext uri="{BB962C8B-B14F-4D97-AF65-F5344CB8AC3E}">
        <p14:creationId xmlns:p14="http://schemas.microsoft.com/office/powerpoint/2010/main" val="608961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24C11F-1464-5F28-1F12-D0122CCDD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91694"/>
            <a:ext cx="7772400" cy="2760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8E63E-473A-8A1D-F0EC-45C2E4520008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27</a:t>
            </a:r>
          </a:p>
        </p:txBody>
      </p:sp>
      <p:pic>
        <p:nvPicPr>
          <p:cNvPr id="4" name="PathwaysLS3e_L1_U2_SB_Audio_04_D_p27">
            <a:hlinkClick r:id="" action="ppaction://media"/>
            <a:extLst>
              <a:ext uri="{FF2B5EF4-FFF2-40B4-BE49-F238E27FC236}">
                <a16:creationId xmlns:a16="http://schemas.microsoft.com/office/drawing/2014/main" id="{047F4CD8-5358-4DC0-8F21-30F524FE6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400" y="223261"/>
            <a:ext cx="812800" cy="812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490FBE2-0F32-EA47-D17D-A4DDD9C8CA91}"/>
              </a:ext>
            </a:extLst>
          </p:cNvPr>
          <p:cNvSpPr/>
          <p:nvPr/>
        </p:nvSpPr>
        <p:spPr>
          <a:xfrm>
            <a:off x="4572000" y="2115047"/>
            <a:ext cx="302150" cy="32600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305DF6-62CF-1B50-2E56-7B366CA45147}"/>
              </a:ext>
            </a:extLst>
          </p:cNvPr>
          <p:cNvSpPr/>
          <p:nvPr/>
        </p:nvSpPr>
        <p:spPr>
          <a:xfrm>
            <a:off x="4572000" y="2846571"/>
            <a:ext cx="302150" cy="32600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811DC6-CBF3-D046-AA8B-FAA851A78253}"/>
              </a:ext>
            </a:extLst>
          </p:cNvPr>
          <p:cNvSpPr/>
          <p:nvPr/>
        </p:nvSpPr>
        <p:spPr>
          <a:xfrm>
            <a:off x="1512073" y="3609901"/>
            <a:ext cx="302150" cy="32600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3812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937EB8-38E1-7919-C78A-2DDD7E28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72080"/>
            <a:ext cx="7772400" cy="2999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669A9-E83C-16C7-1A4D-694E926F4F80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27</a:t>
            </a:r>
          </a:p>
        </p:txBody>
      </p:sp>
      <p:pic>
        <p:nvPicPr>
          <p:cNvPr id="4" name="PathwaysLS3e_L1_U2_SB_Audio_05_E_p27">
            <a:hlinkClick r:id="" action="ppaction://media"/>
            <a:extLst>
              <a:ext uri="{FF2B5EF4-FFF2-40B4-BE49-F238E27FC236}">
                <a16:creationId xmlns:a16="http://schemas.microsoft.com/office/drawing/2014/main" id="{B72BA68B-FE2C-0862-94DF-2CA08EB76E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400" y="259280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3FF01-53F3-C701-7F56-60E5238329A6}"/>
              </a:ext>
            </a:extLst>
          </p:cNvPr>
          <p:cNvSpPr txBox="1"/>
          <p:nvPr/>
        </p:nvSpPr>
        <p:spPr>
          <a:xfrm>
            <a:off x="4860235" y="1770328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happiness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9EF9E-A830-1B3B-EFC4-65EC88244833}"/>
              </a:ext>
            </a:extLst>
          </p:cNvPr>
          <p:cNvSpPr txBox="1"/>
          <p:nvPr/>
        </p:nvSpPr>
        <p:spPr>
          <a:xfrm>
            <a:off x="1675738" y="2166220"/>
            <a:ext cx="5792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A doctor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5C390-030D-20BD-429D-4ADF9CE5E0CF}"/>
              </a:ext>
            </a:extLst>
          </p:cNvPr>
          <p:cNvSpPr txBox="1"/>
          <p:nvPr/>
        </p:nvSpPr>
        <p:spPr>
          <a:xfrm>
            <a:off x="3699345" y="2546209"/>
            <a:ext cx="1779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changes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D767F4-1F59-587D-F628-4108DF2378AA}"/>
              </a:ext>
            </a:extLst>
          </p:cNvPr>
          <p:cNvSpPr txBox="1"/>
          <p:nvPr/>
        </p:nvSpPr>
        <p:spPr>
          <a:xfrm>
            <a:off x="4202266" y="2930523"/>
            <a:ext cx="1999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live 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523AF-44EC-AB58-196D-A3AD562B593E}"/>
              </a:ext>
            </a:extLst>
          </p:cNvPr>
          <p:cNvSpPr txBox="1"/>
          <p:nvPr/>
        </p:nvSpPr>
        <p:spPr>
          <a:xfrm>
            <a:off x="5398935" y="3326415"/>
            <a:ext cx="5915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get 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6BB8C9-0CA8-2C2A-238A-07CEFB75EEA2}"/>
              </a:ext>
            </a:extLst>
          </p:cNvPr>
          <p:cNvSpPr txBox="1"/>
          <p:nvPr/>
        </p:nvSpPr>
        <p:spPr>
          <a:xfrm>
            <a:off x="3576099" y="3716656"/>
            <a:ext cx="5915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old song</a:t>
            </a:r>
          </a:p>
        </p:txBody>
      </p:sp>
    </p:spTree>
    <p:extLst>
      <p:ext uri="{BB962C8B-B14F-4D97-AF65-F5344CB8AC3E}">
        <p14:creationId xmlns:p14="http://schemas.microsoft.com/office/powerpoint/2010/main" val="18675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10" grpId="0"/>
      <p:bldP spid="12" grpId="0"/>
      <p:bldP spid="14" grpId="0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D2EB8-A441-B9A0-8F62-50F36231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58955"/>
            <a:ext cx="7772400" cy="2425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41ABD9-3401-46A3-D11B-76084F852353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27</a:t>
            </a:r>
          </a:p>
        </p:txBody>
      </p:sp>
      <p:pic>
        <p:nvPicPr>
          <p:cNvPr id="4" name="PathwaysLS3e_L1_U2_SB_Audio_06_F_p27">
            <a:hlinkClick r:id="" action="ppaction://media"/>
            <a:extLst>
              <a:ext uri="{FF2B5EF4-FFF2-40B4-BE49-F238E27FC236}">
                <a16:creationId xmlns:a16="http://schemas.microsoft.com/office/drawing/2014/main" id="{47ECF3A3-A349-3B9E-89EE-D9C8297745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8095" y="307777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D667F-C229-AF3A-00E2-721E8273420D}"/>
              </a:ext>
            </a:extLst>
          </p:cNvPr>
          <p:cNvSpPr txBox="1"/>
          <p:nvPr/>
        </p:nvSpPr>
        <p:spPr>
          <a:xfrm>
            <a:off x="2737237" y="2000916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this morning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7869E-515C-5145-D812-8A7C8CED279B}"/>
              </a:ext>
            </a:extLst>
          </p:cNvPr>
          <p:cNvSpPr txBox="1"/>
          <p:nvPr/>
        </p:nvSpPr>
        <p:spPr>
          <a:xfrm>
            <a:off x="4371231" y="2385231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years ago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BDB8F-57A9-CE99-3069-0F06B6BDB7F0}"/>
              </a:ext>
            </a:extLst>
          </p:cNvPr>
          <p:cNvSpPr txBox="1"/>
          <p:nvPr/>
        </p:nvSpPr>
        <p:spPr>
          <a:xfrm>
            <a:off x="4572000" y="2777497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in 1688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1B1DA-0053-7B56-FE94-D0FD2B5748C0}"/>
              </a:ext>
            </a:extLst>
          </p:cNvPr>
          <p:cNvSpPr txBox="1"/>
          <p:nvPr/>
        </p:nvSpPr>
        <p:spPr>
          <a:xfrm>
            <a:off x="5917758" y="3153861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the past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D3C4FB-CD4B-39A8-8271-FA64C6A3E072}"/>
              </a:ext>
            </a:extLst>
          </p:cNvPr>
          <p:cNvSpPr txBox="1"/>
          <p:nvPr/>
        </p:nvSpPr>
        <p:spPr>
          <a:xfrm>
            <a:off x="3154679" y="1658845"/>
            <a:ext cx="5303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=&gt; These are all past time expressions.</a:t>
            </a:r>
          </a:p>
        </p:txBody>
      </p:sp>
    </p:spTree>
    <p:extLst>
      <p:ext uri="{BB962C8B-B14F-4D97-AF65-F5344CB8AC3E}">
        <p14:creationId xmlns:p14="http://schemas.microsoft.com/office/powerpoint/2010/main" val="401060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8" grpId="0"/>
      <p:bldP spid="10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E77-8BC2-60D1-888F-CCC90C47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775" y="1189100"/>
            <a:ext cx="7008450" cy="1964400"/>
          </a:xfrm>
        </p:spPr>
        <p:txBody>
          <a:bodyPr/>
          <a:lstStyle/>
          <a:p>
            <a:r>
              <a:rPr lang="en-US" sz="6600" dirty="0"/>
              <a:t>U</a:t>
            </a:r>
            <a:r>
              <a:rPr lang="en-VN" sz="6600" dirty="0"/>
              <a:t>nit 2: Good times, good feelings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A84CB-AF80-5D5B-B6F4-6D78CD758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Pages 21-40</a:t>
            </a:r>
          </a:p>
        </p:txBody>
      </p:sp>
    </p:spTree>
    <p:extLst>
      <p:ext uri="{BB962C8B-B14F-4D97-AF65-F5344CB8AC3E}">
        <p14:creationId xmlns:p14="http://schemas.microsoft.com/office/powerpoint/2010/main" val="157329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9CAB92-D667-3903-053D-116188581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58308"/>
            <a:ext cx="7772400" cy="1226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CEF2C9-6444-0B66-6CD6-DF17A8CEF985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27</a:t>
            </a:r>
          </a:p>
        </p:txBody>
      </p:sp>
    </p:spTree>
    <p:extLst>
      <p:ext uri="{BB962C8B-B14F-4D97-AF65-F5344CB8AC3E}">
        <p14:creationId xmlns:p14="http://schemas.microsoft.com/office/powerpoint/2010/main" val="213134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AC594CB9-CBE1-63F0-1144-C388033A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2F5F81A6-BC27-B944-DE9E-456F2FE1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634538"/>
            <a:ext cx="420167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Video watching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69EE2BCE-3DE6-F068-9143-0B1337EC03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439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6E30C090-C823-5D58-89B8-9B7E5DD531B2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7D696F8C-18CA-E0B5-4188-EBB081D19D78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8944D536-58E0-2B86-9AD3-5B4C6A89090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07D3AA85-DF23-A36C-5848-BD1A8A6DD551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68A3B0F0-A22F-E56B-FA65-78C208D1C6E0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C3EFDFC3-E4A7-4AEB-22C0-812B35352C79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862187C8-3714-2840-9DBA-522F91C6D800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500D47E3-E205-B49B-51A0-FC13E5C51C39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CE49A774-52A8-2904-C50A-403E435E06A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BD8A59A2-FED3-87C5-B00C-08D09042E863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42CBE4E4-37CD-8398-07D5-D5F11F1C6B58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41B8A0A5-BF0C-26E5-55AB-00EE0886DE63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71D9D601-BCDA-E7C8-9E8A-454BEAFE1E20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073FAEE2-F9CE-9053-F672-A03C566459BD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89121DDD-1E2A-5BC2-7521-694C902922CE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0E779E3B-2D9D-024A-D004-E243E0CCA6C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292D7FED-C657-C820-A7BE-047DE2E7A55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092906CD-3769-FA09-9258-263FDF64194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633031BF-FC71-BA76-4FFF-F51E7F1D42BF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21CAB9D-D06B-A0E8-0254-D8E3D480E47A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0CADEB36-AC98-757E-9038-1ACE0AB2FF56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390E0149-8C8E-AE2A-9BC8-B1DFCDC4E18B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08F6B18B-077D-E6CD-0B10-412390CD3558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81829244-83C6-8B8F-6061-9C5ED810E3B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CBCDA180-E9DC-C045-76A2-FAB842EF8FC0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B491AAFD-9652-B0B3-34E0-7FA4A38D8D2B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2FF1F9D-B545-7689-62B0-42F75F1F735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C0681A09-DE0C-D433-71DF-D22289A5F3AA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0B3007F0-720F-EE2F-4914-F3D7409746A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29BB0F4C-17E4-3FC6-0A4A-0E46BCBFA16E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Hand holding phone watching video streaming online on social media.  smartphone with video player on screen. Watch movies, educational  materials, web courses. Vector illustration 15278047 Vector Art at Vecteezy">
            <a:extLst>
              <a:ext uri="{FF2B5EF4-FFF2-40B4-BE49-F238E27FC236}">
                <a16:creationId xmlns:a16="http://schemas.microsoft.com/office/drawing/2014/main" id="{01C7D9A1-1A57-CF7F-FD3F-0FBE18CB927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7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29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28997-F2B3-206F-6CB6-AA5110AD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75" y="0"/>
            <a:ext cx="7706649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DE4F9-A161-DEF2-F388-DC1893B45E67}"/>
              </a:ext>
            </a:extLst>
          </p:cNvPr>
          <p:cNvSpPr txBox="1"/>
          <p:nvPr/>
        </p:nvSpPr>
        <p:spPr>
          <a:xfrm>
            <a:off x="-46180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31</a:t>
            </a:r>
          </a:p>
        </p:txBody>
      </p:sp>
    </p:spTree>
    <p:extLst>
      <p:ext uri="{BB962C8B-B14F-4D97-AF65-F5344CB8AC3E}">
        <p14:creationId xmlns:p14="http://schemas.microsoft.com/office/powerpoint/2010/main" val="248986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3F8AC-500C-6585-C264-6C4B50935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1826"/>
            <a:ext cx="7772400" cy="3599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90F4C2-D10D-66B7-B5B5-F25F1076538C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A42173-5E07-51E8-919C-608D01BD9DE0}"/>
              </a:ext>
            </a:extLst>
          </p:cNvPr>
          <p:cNvSpPr txBox="1"/>
          <p:nvPr/>
        </p:nvSpPr>
        <p:spPr>
          <a:xfrm>
            <a:off x="1345758" y="1150125"/>
            <a:ext cx="451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67EEC-AA3F-F39D-C639-0EC9AA9264B1}"/>
              </a:ext>
            </a:extLst>
          </p:cNvPr>
          <p:cNvSpPr txBox="1"/>
          <p:nvPr/>
        </p:nvSpPr>
        <p:spPr>
          <a:xfrm>
            <a:off x="1345758" y="1457902"/>
            <a:ext cx="451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D2E06-FE61-496D-746A-EECFA54B79F8}"/>
              </a:ext>
            </a:extLst>
          </p:cNvPr>
          <p:cNvSpPr txBox="1"/>
          <p:nvPr/>
        </p:nvSpPr>
        <p:spPr>
          <a:xfrm>
            <a:off x="1345758" y="1768062"/>
            <a:ext cx="451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0A21AB-092C-F5E5-1FD2-1BF5E8F1FE1E}"/>
              </a:ext>
            </a:extLst>
          </p:cNvPr>
          <p:cNvSpPr txBox="1"/>
          <p:nvPr/>
        </p:nvSpPr>
        <p:spPr>
          <a:xfrm>
            <a:off x="4279791" y="1147742"/>
            <a:ext cx="451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2688A-70A3-1B29-84AA-9FF848B7AEAF}"/>
              </a:ext>
            </a:extLst>
          </p:cNvPr>
          <p:cNvSpPr txBox="1"/>
          <p:nvPr/>
        </p:nvSpPr>
        <p:spPr>
          <a:xfrm>
            <a:off x="4279791" y="1457901"/>
            <a:ext cx="451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5FDAA0-9255-7E64-961C-C2E828AF4964}"/>
              </a:ext>
            </a:extLst>
          </p:cNvPr>
          <p:cNvSpPr txBox="1"/>
          <p:nvPr/>
        </p:nvSpPr>
        <p:spPr>
          <a:xfrm>
            <a:off x="4279791" y="1774176"/>
            <a:ext cx="451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828987-CA80-8A3E-C520-54B61E62B3F4}"/>
              </a:ext>
            </a:extLst>
          </p:cNvPr>
          <p:cNvSpPr/>
          <p:nvPr/>
        </p:nvSpPr>
        <p:spPr>
          <a:xfrm>
            <a:off x="7673009" y="2679590"/>
            <a:ext cx="222636" cy="270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FD0C38-F204-7C6F-286D-6DC849E1DE54}"/>
              </a:ext>
            </a:extLst>
          </p:cNvPr>
          <p:cNvSpPr/>
          <p:nvPr/>
        </p:nvSpPr>
        <p:spPr>
          <a:xfrm>
            <a:off x="8035124" y="2949934"/>
            <a:ext cx="222636" cy="270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70EDE8-CB95-AB6B-363A-0A64AE0883E0}"/>
              </a:ext>
            </a:extLst>
          </p:cNvPr>
          <p:cNvSpPr/>
          <p:nvPr/>
        </p:nvSpPr>
        <p:spPr>
          <a:xfrm>
            <a:off x="7673009" y="3212327"/>
            <a:ext cx="222636" cy="270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8FA9CC-1133-A58A-97ED-31A414CE110B}"/>
              </a:ext>
            </a:extLst>
          </p:cNvPr>
          <p:cNvSpPr/>
          <p:nvPr/>
        </p:nvSpPr>
        <p:spPr>
          <a:xfrm>
            <a:off x="7673009" y="3474720"/>
            <a:ext cx="222636" cy="270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EF6359-C1CA-2AD3-075E-E311277122E2}"/>
              </a:ext>
            </a:extLst>
          </p:cNvPr>
          <p:cNvSpPr/>
          <p:nvPr/>
        </p:nvSpPr>
        <p:spPr>
          <a:xfrm>
            <a:off x="8032442" y="3741316"/>
            <a:ext cx="222636" cy="270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DD51159-71F8-885B-7B1C-56D0D5664B49}"/>
              </a:ext>
            </a:extLst>
          </p:cNvPr>
          <p:cNvSpPr/>
          <p:nvPr/>
        </p:nvSpPr>
        <p:spPr>
          <a:xfrm>
            <a:off x="7673009" y="3995758"/>
            <a:ext cx="222636" cy="270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2943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7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0A051-7CB1-F15D-07B1-E48D3E3A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89254"/>
            <a:ext cx="7772400" cy="1564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18FBA-0725-31D9-8F36-C6187A3F2EA3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31</a:t>
            </a:r>
          </a:p>
        </p:txBody>
      </p:sp>
    </p:spTree>
    <p:extLst>
      <p:ext uri="{BB962C8B-B14F-4D97-AF65-F5344CB8AC3E}">
        <p14:creationId xmlns:p14="http://schemas.microsoft.com/office/powerpoint/2010/main" val="3971874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8EE5E557-D1D7-6B3C-1BE9-9B4B786B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73ABEA0C-350D-89E7-A3FB-D38C214FD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F44DAA78-BCDF-068D-FEBA-2B8F2A4B62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7C3DFFF6-AA1A-62B7-2702-D97F807662ED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B65FFF6A-C3B0-347D-0075-C4615DBC9D8E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5DCA66B7-E7BE-77B7-5D25-1793D9EBAE1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E75FD16-6D9B-2F95-A24F-E891F5590C99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26084E09-4801-51BB-63BF-E6913B5EBF7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063D65B5-EBB8-E06A-1BD3-D0E1708F6ED4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1D1EDF5C-85B8-4442-D50C-53B208749F4B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660CE651-4412-7841-3183-091C1F77BC35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E91C09CF-0CE6-AD50-88D3-89051DD5116B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C3EE104D-C329-F948-BF3C-51943E698B2A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C24BBB79-D382-35CC-050A-5F5F526A2912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393C2E94-C57C-581A-1D12-0276D0E388E5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AA7D0D0A-8E54-EEDE-64BD-EF12F971E811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A8F3FB9-641C-DA12-95C2-9E9615FA22E6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033EAE97-C69E-ED05-B8A3-6F229A814AA4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FD994172-9CBB-0906-8165-3AFDBDA310E3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9D4713C8-70B7-8061-C0CD-4AEDF91CEBC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1352A0F-4318-A9A6-D2CF-E5887E11BDF3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4371B69B-1328-49F3-C810-864FA39EC96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3D0B6A37-430A-9FCA-9A87-962A7DFB689E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556A3DC7-352E-87C9-4A63-2E2291872D81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D7E429CD-D473-8671-F1FC-D79B4D3B8101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F9EF7B2F-54DD-9172-0473-BDB93BBBB350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7D062E01-061B-A71B-D211-EB8DA2EDF79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BFE7E644-957B-EF9C-C2CB-B81E335E3A5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3E29B1D-EB68-A869-6ABE-8FE0EA7E4440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BB12006A-B52B-960E-B023-3CE1D36952CD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D312F148-7395-A611-44DC-EFB674C552B3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293B9CCA-DA96-2CC7-4572-D52E556CE4F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8AEF05D9-D033-04B3-BC28-82D639F4CE1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BC6BB110-072F-DEE8-01F6-45D5987E04B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76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14FF1B-FA72-4D95-9FD8-1F08762CE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19746"/>
            <a:ext cx="7772400" cy="13040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398ACA-035A-1E7B-0526-B82198114B20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32</a:t>
            </a:r>
          </a:p>
        </p:txBody>
      </p:sp>
      <p:pic>
        <p:nvPicPr>
          <p:cNvPr id="4" name="PathwaysLS3e_L1_U2_SB_Audio_09_A_p32">
            <a:hlinkClick r:id="" action="ppaction://media"/>
            <a:extLst>
              <a:ext uri="{FF2B5EF4-FFF2-40B4-BE49-F238E27FC236}">
                <a16:creationId xmlns:a16="http://schemas.microsoft.com/office/drawing/2014/main" id="{45D6659B-9782-0223-8F97-C0A3B7F8E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927" y="8420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7219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210D32-A09A-0E3A-0DD1-68C7BAB84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620" y="0"/>
            <a:ext cx="5832759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2938C-4FBA-2207-8C1B-C400E86377A6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32</a:t>
            </a:r>
          </a:p>
        </p:txBody>
      </p:sp>
      <p:pic>
        <p:nvPicPr>
          <p:cNvPr id="4" name="PathwaysLS3e_L1_U2_SB_Audio_10_B_p32">
            <a:hlinkClick r:id="" action="ppaction://media"/>
            <a:extLst>
              <a:ext uri="{FF2B5EF4-FFF2-40B4-BE49-F238E27FC236}">
                <a16:creationId xmlns:a16="http://schemas.microsoft.com/office/drawing/2014/main" id="{79519161-BAE4-2B6E-4BA9-F39F0CC89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E631F9-B4A4-A178-6EAA-D0CCF8329EE1}"/>
              </a:ext>
            </a:extLst>
          </p:cNvPr>
          <p:cNvSpPr/>
          <p:nvPr/>
        </p:nvSpPr>
        <p:spPr>
          <a:xfrm>
            <a:off x="3784821" y="230588"/>
            <a:ext cx="787179" cy="1908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1DA978-1E2A-0766-1C3B-D6B89F755CD3}"/>
              </a:ext>
            </a:extLst>
          </p:cNvPr>
          <p:cNvSpPr/>
          <p:nvPr/>
        </p:nvSpPr>
        <p:spPr>
          <a:xfrm>
            <a:off x="6052268" y="1313291"/>
            <a:ext cx="698389" cy="1815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F4D2B8-AE11-6521-0976-7B032F441778}"/>
              </a:ext>
            </a:extLst>
          </p:cNvPr>
          <p:cNvSpPr/>
          <p:nvPr/>
        </p:nvSpPr>
        <p:spPr>
          <a:xfrm>
            <a:off x="3776869" y="1798320"/>
            <a:ext cx="413469" cy="1908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8198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838B0D-F348-F16F-A8A5-91C0700B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7048"/>
            <a:ext cx="7772400" cy="43694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95D1BA-76E1-3A05-B3F9-D47EBB8A5C03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1754E-8DA6-1DEE-CABE-40C47971CE47}"/>
              </a:ext>
            </a:extLst>
          </p:cNvPr>
          <p:cNvSpPr txBox="1"/>
          <p:nvPr/>
        </p:nvSpPr>
        <p:spPr>
          <a:xfrm>
            <a:off x="4717111" y="816170"/>
            <a:ext cx="1079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humans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59397-85C7-16A1-A094-D959BCE12898}"/>
              </a:ext>
            </a:extLst>
          </p:cNvPr>
          <p:cNvSpPr txBox="1"/>
          <p:nvPr/>
        </p:nvSpPr>
        <p:spPr>
          <a:xfrm>
            <a:off x="4572000" y="1203218"/>
            <a:ext cx="1709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researchers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4C146-9A78-EE6B-4D04-D044C6C446AB}"/>
              </a:ext>
            </a:extLst>
          </p:cNvPr>
          <p:cNvSpPr txBox="1"/>
          <p:nvPr/>
        </p:nvSpPr>
        <p:spPr>
          <a:xfrm>
            <a:off x="2180645" y="1590266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recognize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F2A4F6-2F9F-42C6-8CD7-99AAA125B28B}"/>
              </a:ext>
            </a:extLst>
          </p:cNvPr>
          <p:cNvSpPr txBox="1"/>
          <p:nvPr/>
        </p:nvSpPr>
        <p:spPr>
          <a:xfrm>
            <a:off x="5256806" y="1988084"/>
            <a:ext cx="19629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memorable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EF5EF-73F1-BA82-35DA-EA10DF7BCA8A}"/>
              </a:ext>
            </a:extLst>
          </p:cNvPr>
          <p:cNvSpPr txBox="1"/>
          <p:nvPr/>
        </p:nvSpPr>
        <p:spPr>
          <a:xfrm>
            <a:off x="2719347" y="2365026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discovered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E26C8-E277-FD04-4B31-FEA866FBB998}"/>
              </a:ext>
            </a:extLst>
          </p:cNvPr>
          <p:cNvSpPr txBox="1"/>
          <p:nvPr/>
        </p:nvSpPr>
        <p:spPr>
          <a:xfrm>
            <a:off x="5256806" y="2741968"/>
            <a:ext cx="12791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recall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FE8F13-3676-D6ED-B344-EE0B3B552C92}"/>
              </a:ext>
            </a:extLst>
          </p:cNvPr>
          <p:cNvSpPr txBox="1"/>
          <p:nvPr/>
        </p:nvSpPr>
        <p:spPr>
          <a:xfrm>
            <a:off x="3747052" y="3139786"/>
            <a:ext cx="22959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forget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F9120-ABA9-3FD7-BFC7-CFB065A06ADC}"/>
              </a:ext>
            </a:extLst>
          </p:cNvPr>
          <p:cNvSpPr txBox="1"/>
          <p:nvPr/>
        </p:nvSpPr>
        <p:spPr>
          <a:xfrm>
            <a:off x="2940989" y="3537604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(an) experiment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30CFE7-1A92-7532-B7EF-B1897746E67A}"/>
              </a:ext>
            </a:extLst>
          </p:cNvPr>
          <p:cNvSpPr txBox="1"/>
          <p:nvPr/>
        </p:nvSpPr>
        <p:spPr>
          <a:xfrm>
            <a:off x="6281530" y="3924652"/>
            <a:ext cx="10694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(a) reason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5BD718-A076-BCD2-4767-A37D3D8D0E14}"/>
              </a:ext>
            </a:extLst>
          </p:cNvPr>
          <p:cNvSpPr txBox="1"/>
          <p:nvPr/>
        </p:nvSpPr>
        <p:spPr>
          <a:xfrm>
            <a:off x="3480684" y="4325069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brain</a:t>
            </a:r>
          </a:p>
        </p:txBody>
      </p:sp>
    </p:spTree>
    <p:extLst>
      <p:ext uri="{BB962C8B-B14F-4D97-AF65-F5344CB8AC3E}">
        <p14:creationId xmlns:p14="http://schemas.microsoft.com/office/powerpoint/2010/main" val="421401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E2199-35B5-F68C-6763-68E8DB18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Vocabulary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40999-FE3D-E8F1-91D4-3C3B66082CBD}"/>
              </a:ext>
            </a:extLst>
          </p:cNvPr>
          <p:cNvSpPr txBox="1"/>
          <p:nvPr/>
        </p:nvSpPr>
        <p:spPr>
          <a:xfrm>
            <a:off x="1250342" y="1017725"/>
            <a:ext cx="5118652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b="1" dirty="0"/>
              <a:t>recognize</a:t>
            </a:r>
            <a:r>
              <a:rPr lang="vi-VN" sz="1600" dirty="0"/>
              <a:t> /ˈrek.əɡ.naɪz/ (v) – nhận ra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brain</a:t>
            </a:r>
            <a:r>
              <a:rPr lang="vi-VN" sz="1600" dirty="0"/>
              <a:t> /breɪn/ (n) – não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researcher</a:t>
            </a:r>
            <a:r>
              <a:rPr lang="vi-VN" sz="1600" dirty="0"/>
              <a:t> /rɪˈsɜː.tʃər/ (n) – nhà nghiên cứu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experiment</a:t>
            </a:r>
            <a:r>
              <a:rPr lang="vi-VN" sz="1600" dirty="0"/>
              <a:t> /ɪkˈsper.ɪ.mənt/ (n) – thí nghiệm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discover</a:t>
            </a:r>
            <a:r>
              <a:rPr lang="vi-VN" sz="1600" dirty="0"/>
              <a:t> /dɪˈskʌv.ər/ (v) – khám phá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human</a:t>
            </a:r>
            <a:r>
              <a:rPr lang="vi-VN" sz="1600" dirty="0"/>
              <a:t> /ˈhjuː.mən/ (adj, n) – con người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recall</a:t>
            </a:r>
            <a:r>
              <a:rPr lang="vi-VN" sz="1600" dirty="0"/>
              <a:t> /rɪˈkɔːl/ (v) – hồi tưởng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reason</a:t>
            </a:r>
            <a:r>
              <a:rPr lang="vi-VN" sz="1600" dirty="0"/>
              <a:t> /ˈriː.zən/ (n) – lý do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memorable</a:t>
            </a:r>
            <a:r>
              <a:rPr lang="vi-VN" sz="1600" dirty="0"/>
              <a:t> /ˈmem.ər.ə.bəl/ (adj) – đáng nhớ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forget</a:t>
            </a:r>
            <a:r>
              <a:rPr lang="vi-VN" sz="1600" dirty="0"/>
              <a:t> /fəˈɡet/ (v) – quên</a:t>
            </a:r>
          </a:p>
        </p:txBody>
      </p:sp>
    </p:spTree>
    <p:extLst>
      <p:ext uri="{BB962C8B-B14F-4D97-AF65-F5344CB8AC3E}">
        <p14:creationId xmlns:p14="http://schemas.microsoft.com/office/powerpoint/2010/main" val="428958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1841-73A8-08E4-A831-AAAD40A8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021B-C3BB-8A57-1895-AFF357AEA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2400" dirty="0"/>
              <a:t>By the end of the lesson, students will be able to: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use abstract nouns.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understand a speaker’s purpose.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use a split page to take notes.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recognize assumptions.</a:t>
            </a:r>
          </a:p>
        </p:txBody>
      </p:sp>
    </p:spTree>
    <p:extLst>
      <p:ext uri="{BB962C8B-B14F-4D97-AF65-F5344CB8AC3E}">
        <p14:creationId xmlns:p14="http://schemas.microsoft.com/office/powerpoint/2010/main" val="2370778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A495C-27A1-39D0-AF39-4197D3FF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25517"/>
            <a:ext cx="7772400" cy="3092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CE590-C3AE-DE57-D8EF-10A8569B8C57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29DA3B-4326-83B0-1A6E-CE3B93E8A4DC}"/>
              </a:ext>
            </a:extLst>
          </p:cNvPr>
          <p:cNvSpPr/>
          <p:nvPr/>
        </p:nvSpPr>
        <p:spPr>
          <a:xfrm>
            <a:off x="1781092" y="1566407"/>
            <a:ext cx="985962" cy="2305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052744-D6DA-1174-8499-DFA534F3CC00}"/>
              </a:ext>
            </a:extLst>
          </p:cNvPr>
          <p:cNvSpPr/>
          <p:nvPr/>
        </p:nvSpPr>
        <p:spPr>
          <a:xfrm>
            <a:off x="2871746" y="1862151"/>
            <a:ext cx="602974" cy="2305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6E3B77-5170-B465-609B-228B18E3419A}"/>
              </a:ext>
            </a:extLst>
          </p:cNvPr>
          <p:cNvSpPr/>
          <p:nvPr/>
        </p:nvSpPr>
        <p:spPr>
          <a:xfrm>
            <a:off x="2028908" y="2140427"/>
            <a:ext cx="881270" cy="2305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363FFA-665B-EAF4-2C7B-CB4566A9B0F6}"/>
              </a:ext>
            </a:extLst>
          </p:cNvPr>
          <p:cNvSpPr/>
          <p:nvPr/>
        </p:nvSpPr>
        <p:spPr>
          <a:xfrm>
            <a:off x="5549436" y="2440554"/>
            <a:ext cx="604874" cy="2305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AF172-12DF-0E09-EE61-CCAC328F546B}"/>
              </a:ext>
            </a:extLst>
          </p:cNvPr>
          <p:cNvSpPr/>
          <p:nvPr/>
        </p:nvSpPr>
        <p:spPr>
          <a:xfrm>
            <a:off x="3601940" y="2951259"/>
            <a:ext cx="985962" cy="2305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6E4DD3-57F0-5F53-4914-27F359B4B6CD}"/>
              </a:ext>
            </a:extLst>
          </p:cNvPr>
          <p:cNvSpPr/>
          <p:nvPr/>
        </p:nvSpPr>
        <p:spPr>
          <a:xfrm>
            <a:off x="2417197" y="3237024"/>
            <a:ext cx="985962" cy="2305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F56F56-C71E-E0EC-E5F2-F4D72FEE8957}"/>
              </a:ext>
            </a:extLst>
          </p:cNvPr>
          <p:cNvSpPr/>
          <p:nvPr/>
        </p:nvSpPr>
        <p:spPr>
          <a:xfrm>
            <a:off x="4446104" y="3504939"/>
            <a:ext cx="523461" cy="2305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C1E721-4233-D50F-E3B0-3C3292ED9AFF}"/>
              </a:ext>
            </a:extLst>
          </p:cNvPr>
          <p:cNvSpPr/>
          <p:nvPr/>
        </p:nvSpPr>
        <p:spPr>
          <a:xfrm>
            <a:off x="2258832" y="3795945"/>
            <a:ext cx="540026" cy="23058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8370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225B83-DBA5-80DD-738D-D5C78EE0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96852"/>
            <a:ext cx="7772400" cy="2349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A5AFA-4720-327C-A35F-31EB5BF6D970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33</a:t>
            </a:r>
          </a:p>
        </p:txBody>
      </p:sp>
    </p:spTree>
    <p:extLst>
      <p:ext uri="{BB962C8B-B14F-4D97-AF65-F5344CB8AC3E}">
        <p14:creationId xmlns:p14="http://schemas.microsoft.com/office/powerpoint/2010/main" val="2289948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03E62-56BE-9906-D1E2-C47C3475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7059"/>
            <a:ext cx="7772400" cy="1329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FB729-BDB7-CA2C-96B7-903B9B8B5F26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33</a:t>
            </a:r>
          </a:p>
        </p:txBody>
      </p:sp>
    </p:spTree>
    <p:extLst>
      <p:ext uri="{BB962C8B-B14F-4D97-AF65-F5344CB8AC3E}">
        <p14:creationId xmlns:p14="http://schemas.microsoft.com/office/powerpoint/2010/main" val="230289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27BC6565-3215-0013-1E6B-75852461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C94EB954-A975-FF9F-6367-B95B98359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C8F07EFF-38BC-75DF-93B0-BF8E4FCCEA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F2352F34-5DBE-D559-2380-5C7C616524F6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EFB6530D-7410-DF06-7E8A-BFB3856460A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8F53C21-1C47-F4BE-8FDA-A963CFF52E35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C642529E-4E19-6CE8-DA8C-F6DCE80A2C7F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E5F4C16-3312-E01E-D8E9-0C58C26282B6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5F8A967E-63B4-4E54-6813-55F077F07C76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423A496E-F0D2-7B89-8E77-4F7D329568F7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994C1D23-B10A-68D5-E622-1DE6BD878BBE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884F19F0-54C3-5CE4-7280-239D6F86E975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961292F1-7741-2B67-F6DE-3684010347E9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3DDF91D6-5EA0-0B1F-60B6-AFF0F0649E1E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2E00CBED-80D2-3356-EA7C-BC392CE97A44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034A51D6-1A9F-D8E8-486D-C2DF7B695B12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393229C-C8ED-2F8F-55CA-008AE31F178E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79A0B0EE-1097-F03F-538F-D87D624919D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44D23539-3484-2C20-5D76-5279AE5B2330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7578192D-A735-F9C2-A0EF-5EFC11E6119F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F3FEE72-85A2-1E07-9BC8-61E67066E245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5476EE98-3740-0B8B-82B6-B73B24F030E9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ED78A2C9-7D41-3B58-83C7-DF28EF28C144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682D507B-8029-9DE1-6EF3-1A29C31085CE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526BFCE5-6777-0A83-ACDA-C26A12B6D333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7AA64A25-7EAE-9259-D6A7-316B472A4FFD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3C0FBC3D-1BD9-B4C6-7008-BB8EDCF9CE49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52B9E3C4-180E-D2D0-00F1-FDDF47F1420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95A224D0-161A-EC12-4A42-9276114B5B46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EC61445-2856-9A2F-218D-B99BFACA089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F3917499-5323-6DFC-2E41-B8339F25AE59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9F46445E-A2D4-A506-46DD-6D5C844BAFF6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C9627023-9215-16BD-801B-01AAF2EBABB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515ED9B1-9327-BDC3-2BAC-29DD873499A5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70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6CAC-E22D-F015-8BF8-8650830F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091" y="426552"/>
            <a:ext cx="3039200" cy="572700"/>
          </a:xfrm>
        </p:spPr>
        <p:txBody>
          <a:bodyPr/>
          <a:lstStyle/>
          <a:p>
            <a:r>
              <a:rPr lang="en-VN" dirty="0"/>
              <a:t>What do we remember?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C4623-2D4A-9B35-824C-09C9CDB07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37" y="0"/>
            <a:ext cx="6289063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F0649-5AF4-4F84-C33A-F7B97354EF62}"/>
              </a:ext>
            </a:extLst>
          </p:cNvPr>
          <p:cNvSpPr txBox="1"/>
          <p:nvPr/>
        </p:nvSpPr>
        <p:spPr>
          <a:xfrm>
            <a:off x="227715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34</a:t>
            </a:r>
          </a:p>
        </p:txBody>
      </p:sp>
    </p:spTree>
    <p:extLst>
      <p:ext uri="{BB962C8B-B14F-4D97-AF65-F5344CB8AC3E}">
        <p14:creationId xmlns:p14="http://schemas.microsoft.com/office/powerpoint/2010/main" val="2098334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77DF5-3697-D1F5-2C38-8BF27A403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00678"/>
            <a:ext cx="7772400" cy="1542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8ACA00-49DE-390D-8378-7497A7AF86CC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34</a:t>
            </a:r>
          </a:p>
        </p:txBody>
      </p:sp>
      <p:pic>
        <p:nvPicPr>
          <p:cNvPr id="4" name="PathwaysLS3e_L1_U2_SB_Audio_11_B_C_p34">
            <a:hlinkClick r:id="" action="ppaction://media"/>
            <a:extLst>
              <a:ext uri="{FF2B5EF4-FFF2-40B4-BE49-F238E27FC236}">
                <a16:creationId xmlns:a16="http://schemas.microsoft.com/office/drawing/2014/main" id="{69F03C20-F2E2-264D-6530-C34FF3B034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8399" y="389515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AC8D5-4F43-D5D6-43CF-E384C1BB5A81}"/>
              </a:ext>
            </a:extLst>
          </p:cNvPr>
          <p:cNvSpPr txBox="1"/>
          <p:nvPr/>
        </p:nvSpPr>
        <p:spPr>
          <a:xfrm>
            <a:off x="1334799" y="2322739"/>
            <a:ext cx="4631634" cy="962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VN" dirty="0">
                <a:solidFill>
                  <a:srgbClr val="FF0000"/>
                </a:solidFill>
              </a:rPr>
              <a:t>2</a:t>
            </a:r>
          </a:p>
          <a:p>
            <a:pPr>
              <a:lnSpc>
                <a:spcPct val="140000"/>
              </a:lnSpc>
            </a:pPr>
            <a:r>
              <a:rPr lang="en-VN" dirty="0">
                <a:solidFill>
                  <a:srgbClr val="FF0000"/>
                </a:solidFill>
              </a:rPr>
              <a:t>1</a:t>
            </a:r>
          </a:p>
          <a:p>
            <a:pPr>
              <a:lnSpc>
                <a:spcPct val="140000"/>
              </a:lnSpc>
            </a:pPr>
            <a:r>
              <a:rPr lang="en-VN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876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9EC1B-6D42-E824-322B-337FD21A1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8" y="1176659"/>
            <a:ext cx="7772400" cy="1644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158B7B-EC85-71C5-957D-2690FC5A0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73" y="2803061"/>
            <a:ext cx="7506854" cy="1262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5341E-B919-CE0A-4A99-96A302FD1230}"/>
              </a:ext>
            </a:extLst>
          </p:cNvPr>
          <p:cNvSpPr txBox="1"/>
          <p:nvPr/>
        </p:nvSpPr>
        <p:spPr>
          <a:xfrm>
            <a:off x="7713043" y="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Pages 34-35</a:t>
            </a:r>
          </a:p>
        </p:txBody>
      </p:sp>
      <p:pic>
        <p:nvPicPr>
          <p:cNvPr id="5" name="PathwaysLS3e_L1_U2_SB_Audio_11_B_C_p34">
            <a:hlinkClick r:id="" action="ppaction://media"/>
            <a:extLst>
              <a:ext uri="{FF2B5EF4-FFF2-40B4-BE49-F238E27FC236}">
                <a16:creationId xmlns:a16="http://schemas.microsoft.com/office/drawing/2014/main" id="{83931D4D-274A-9666-64A9-C1240C21D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8399" y="389515"/>
            <a:ext cx="812800" cy="812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A97F536-F5B1-9673-8A91-2CD3C87D474A}"/>
              </a:ext>
            </a:extLst>
          </p:cNvPr>
          <p:cNvSpPr/>
          <p:nvPr/>
        </p:nvSpPr>
        <p:spPr>
          <a:xfrm>
            <a:off x="7545788" y="1892410"/>
            <a:ext cx="274787" cy="2544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E12336-A43F-52F7-EDC0-B63233CF1826}"/>
              </a:ext>
            </a:extLst>
          </p:cNvPr>
          <p:cNvSpPr/>
          <p:nvPr/>
        </p:nvSpPr>
        <p:spPr>
          <a:xfrm>
            <a:off x="7961741" y="2213218"/>
            <a:ext cx="274787" cy="2544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9D9A7E-DB05-43D9-00A5-66F9F68F6796}"/>
              </a:ext>
            </a:extLst>
          </p:cNvPr>
          <p:cNvSpPr/>
          <p:nvPr/>
        </p:nvSpPr>
        <p:spPr>
          <a:xfrm>
            <a:off x="7961740" y="2508139"/>
            <a:ext cx="274787" cy="2544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4CDB3B-2792-E7B6-7A06-E0240FDC4405}"/>
              </a:ext>
            </a:extLst>
          </p:cNvPr>
          <p:cNvSpPr/>
          <p:nvPr/>
        </p:nvSpPr>
        <p:spPr>
          <a:xfrm>
            <a:off x="7961739" y="2830809"/>
            <a:ext cx="274787" cy="2544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C5EB2F-02B6-26ED-2444-2E6DC332C240}"/>
              </a:ext>
            </a:extLst>
          </p:cNvPr>
          <p:cNvSpPr/>
          <p:nvPr/>
        </p:nvSpPr>
        <p:spPr>
          <a:xfrm>
            <a:off x="7545787" y="3125130"/>
            <a:ext cx="274787" cy="2544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1135B4-17BB-CAB5-74DE-4E1297AB2D08}"/>
              </a:ext>
            </a:extLst>
          </p:cNvPr>
          <p:cNvSpPr/>
          <p:nvPr/>
        </p:nvSpPr>
        <p:spPr>
          <a:xfrm>
            <a:off x="7545787" y="3410063"/>
            <a:ext cx="274787" cy="2544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C4AADD-E3AC-EDB2-2D1E-74D611BE51CB}"/>
              </a:ext>
            </a:extLst>
          </p:cNvPr>
          <p:cNvSpPr/>
          <p:nvPr/>
        </p:nvSpPr>
        <p:spPr>
          <a:xfrm>
            <a:off x="7949300" y="3730871"/>
            <a:ext cx="274787" cy="2544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4024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D6819-CC34-F3D3-2A87-21035C09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79464"/>
            <a:ext cx="7772400" cy="2784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677156-BDC7-AC2B-B936-F7FD0C1806AE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35</a:t>
            </a:r>
          </a:p>
        </p:txBody>
      </p:sp>
    </p:spTree>
    <p:extLst>
      <p:ext uri="{BB962C8B-B14F-4D97-AF65-F5344CB8AC3E}">
        <p14:creationId xmlns:p14="http://schemas.microsoft.com/office/powerpoint/2010/main" val="3833575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E3B697-5DF6-77D5-2439-BA3189CE6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62811"/>
            <a:ext cx="7772400" cy="4017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8108F5-071C-9DE2-84FE-D14174747232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35</a:t>
            </a:r>
          </a:p>
        </p:txBody>
      </p:sp>
      <p:pic>
        <p:nvPicPr>
          <p:cNvPr id="4" name="PathwaysLS3e_L1_U2_SB_Audio_12_D_p35">
            <a:hlinkClick r:id="" action="ppaction://media"/>
            <a:extLst>
              <a:ext uri="{FF2B5EF4-FFF2-40B4-BE49-F238E27FC236}">
                <a16:creationId xmlns:a16="http://schemas.microsoft.com/office/drawing/2014/main" id="{E5E76F79-AF47-84FD-FA46-4BC3112B8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400" y="1029999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21F6B-2D58-E1FA-DDDF-7B7BC208BC57}"/>
              </a:ext>
            </a:extLst>
          </p:cNvPr>
          <p:cNvSpPr txBox="1"/>
          <p:nvPr/>
        </p:nvSpPr>
        <p:spPr>
          <a:xfrm>
            <a:off x="1092200" y="2156098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Who created the experiment?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4ECBE-6CEF-EFC0-FE02-5E4158647266}"/>
              </a:ext>
            </a:extLst>
          </p:cNvPr>
          <p:cNvSpPr txBox="1"/>
          <p:nvPr/>
        </p:nvSpPr>
        <p:spPr>
          <a:xfrm>
            <a:off x="685800" y="3638884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What makes a picture memorable?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27AD44-3352-7C6D-39B6-F96F244E27B0}"/>
              </a:ext>
            </a:extLst>
          </p:cNvPr>
          <p:cNvSpPr txBox="1"/>
          <p:nvPr/>
        </p:nvSpPr>
        <p:spPr>
          <a:xfrm>
            <a:off x="6052930" y="1789852"/>
            <a:ext cx="4631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the experiment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EDCE44-30AB-9615-D76C-6F1A32F3575E}"/>
              </a:ext>
            </a:extLst>
          </p:cNvPr>
          <p:cNvSpPr txBox="1"/>
          <p:nvPr/>
        </p:nvSpPr>
        <p:spPr>
          <a:xfrm>
            <a:off x="5728251" y="2868378"/>
            <a:ext cx="5371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D0EF58-F15C-BA0B-7C43-E9E326A11432}"/>
              </a:ext>
            </a:extLst>
          </p:cNvPr>
          <p:cNvSpPr txBox="1"/>
          <p:nvPr/>
        </p:nvSpPr>
        <p:spPr>
          <a:xfrm>
            <a:off x="4395083" y="3139314"/>
            <a:ext cx="557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color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28F8C2-FE17-EFFD-FDB2-27B14235248A}"/>
              </a:ext>
            </a:extLst>
          </p:cNvPr>
          <p:cNvSpPr txBox="1"/>
          <p:nvPr/>
        </p:nvSpPr>
        <p:spPr>
          <a:xfrm>
            <a:off x="6782462" y="3508848"/>
            <a:ext cx="5577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people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DB6B4-A4F3-0EDF-4561-57452BF743D0}"/>
              </a:ext>
            </a:extLst>
          </p:cNvPr>
          <p:cNvSpPr txBox="1"/>
          <p:nvPr/>
        </p:nvSpPr>
        <p:spPr>
          <a:xfrm>
            <a:off x="6819237" y="3878382"/>
            <a:ext cx="62099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58543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8" grpId="0"/>
      <p:bldP spid="12" grpId="0"/>
      <p:bldP spid="14" grpId="0"/>
      <p:bldP spid="16" grpId="0"/>
      <p:bldP spid="18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493BDF-6A7A-868F-3F55-C17B5AA16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36" y="0"/>
            <a:ext cx="7772400" cy="2953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81B4F-9A44-A527-FED2-FD569B030B1F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35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D7DBDA-C617-F2D8-9510-2DC827EC5531}"/>
              </a:ext>
            </a:extLst>
          </p:cNvPr>
          <p:cNvCxnSpPr/>
          <p:nvPr/>
        </p:nvCxnSpPr>
        <p:spPr>
          <a:xfrm>
            <a:off x="2584173" y="829281"/>
            <a:ext cx="435731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0C14B-4627-324A-1D9A-85569C7E99EA}"/>
              </a:ext>
            </a:extLst>
          </p:cNvPr>
          <p:cNvCxnSpPr>
            <a:cxnSpLocks/>
          </p:cNvCxnSpPr>
          <p:nvPr/>
        </p:nvCxnSpPr>
        <p:spPr>
          <a:xfrm>
            <a:off x="2410570" y="1414531"/>
            <a:ext cx="18115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57A5B94-CBA2-A80F-F4E6-C79AEC702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18557"/>
            <a:ext cx="4474597" cy="24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7" name="Google Shape;687;p31"/>
          <p:cNvSpPr txBox="1">
            <a:spLocks noGrp="1"/>
          </p:cNvSpPr>
          <p:nvPr>
            <p:ph type="title" idx="2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 idx="3"/>
          </p:nvPr>
        </p:nvSpPr>
        <p:spPr>
          <a:xfrm>
            <a:off x="297755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9" name="Google Shape;689;p31"/>
          <p:cNvSpPr txBox="1">
            <a:spLocks noGrp="1"/>
          </p:cNvSpPr>
          <p:nvPr>
            <p:ph type="title" idx="4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0" name="Google Shape;690;p31"/>
          <p:cNvSpPr txBox="1">
            <a:spLocks noGrp="1"/>
          </p:cNvSpPr>
          <p:nvPr>
            <p:ph type="title" idx="5"/>
          </p:nvPr>
        </p:nvSpPr>
        <p:spPr>
          <a:xfrm>
            <a:off x="544820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1" name="Google Shape;691;p31"/>
          <p:cNvSpPr txBox="1">
            <a:spLocks noGrp="1"/>
          </p:cNvSpPr>
          <p:nvPr>
            <p:ph type="title" idx="6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31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VOCABULARY A</a:t>
            </a:r>
            <a:endParaRPr dirty="0"/>
          </a:p>
        </p:txBody>
      </p:sp>
      <p:sp>
        <p:nvSpPr>
          <p:cNvPr id="694" name="Google Shape;694;p31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695" name="Google Shape;695;p31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WATCHING</a:t>
            </a:r>
            <a:endParaRPr dirty="0"/>
          </a:p>
        </p:txBody>
      </p:sp>
      <p:sp>
        <p:nvSpPr>
          <p:cNvPr id="696" name="Google Shape;696;p31"/>
          <p:cNvSpPr txBox="1">
            <a:spLocks noGrp="1"/>
          </p:cNvSpPr>
          <p:nvPr>
            <p:ph type="subTitle" idx="13"/>
          </p:nvPr>
        </p:nvSpPr>
        <p:spPr>
          <a:xfrm>
            <a:off x="219215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 B</a:t>
            </a:r>
            <a:endParaRPr dirty="0"/>
          </a:p>
        </p:txBody>
      </p:sp>
      <p:sp>
        <p:nvSpPr>
          <p:cNvPr id="697" name="Google Shape;697;p31"/>
          <p:cNvSpPr txBox="1">
            <a:spLocks noGrp="1"/>
          </p:cNvSpPr>
          <p:nvPr>
            <p:ph type="subTitle" idx="14"/>
          </p:nvPr>
        </p:nvSpPr>
        <p:spPr>
          <a:xfrm>
            <a:off x="466280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LISTENING B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3"/>
          <p:cNvSpPr txBox="1">
            <a:spLocks noGrp="1"/>
          </p:cNvSpPr>
          <p:nvPr>
            <p:ph type="title"/>
          </p:nvPr>
        </p:nvSpPr>
        <p:spPr>
          <a:xfrm>
            <a:off x="1392180" y="3004104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YOUR ATTENTION!</a:t>
            </a:r>
            <a:endParaRPr sz="4000" dirty="0"/>
          </a:p>
        </p:txBody>
      </p:sp>
      <p:grpSp>
        <p:nvGrpSpPr>
          <p:cNvPr id="930" name="Google Shape;930;p43"/>
          <p:cNvGrpSpPr/>
          <p:nvPr/>
        </p:nvGrpSpPr>
        <p:grpSpPr>
          <a:xfrm flipH="1">
            <a:off x="5519812" y="2179029"/>
            <a:ext cx="1864825" cy="1443134"/>
            <a:chOff x="5960775" y="-1614350"/>
            <a:chExt cx="1784181" cy="1380725"/>
          </a:xfrm>
        </p:grpSpPr>
        <p:sp>
          <p:nvSpPr>
            <p:cNvPr id="931" name="Google Shape;931;p43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43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933" name="Google Shape;933;p43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2" name="Google Shape;952;p43"/>
          <p:cNvGrpSpPr/>
          <p:nvPr/>
        </p:nvGrpSpPr>
        <p:grpSpPr>
          <a:xfrm flipH="1">
            <a:off x="5828347" y="1688562"/>
            <a:ext cx="502839" cy="490458"/>
            <a:chOff x="3017875" y="1151900"/>
            <a:chExt cx="707228" cy="689815"/>
          </a:xfrm>
        </p:grpSpPr>
        <p:sp>
          <p:nvSpPr>
            <p:cNvPr id="953" name="Google Shape;953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55" name="Google Shape;955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43"/>
          <p:cNvGrpSpPr/>
          <p:nvPr/>
        </p:nvGrpSpPr>
        <p:grpSpPr>
          <a:xfrm rot="969488">
            <a:off x="6734949" y="1296026"/>
            <a:ext cx="763590" cy="792399"/>
            <a:chOff x="-642750" y="1967913"/>
            <a:chExt cx="845936" cy="877824"/>
          </a:xfrm>
        </p:grpSpPr>
        <p:sp>
          <p:nvSpPr>
            <p:cNvPr id="960" name="Google Shape;960;p43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43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962" name="Google Shape;962;p43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4" name="Google Shape;974;p43"/>
          <p:cNvSpPr/>
          <p:nvPr/>
        </p:nvSpPr>
        <p:spPr>
          <a:xfrm flipH="1">
            <a:off x="5227998" y="168857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3"/>
          <p:cNvSpPr/>
          <p:nvPr/>
        </p:nvSpPr>
        <p:spPr>
          <a:xfrm flipH="1">
            <a:off x="7504471" y="106561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3"/>
          <p:cNvSpPr/>
          <p:nvPr/>
        </p:nvSpPr>
        <p:spPr>
          <a:xfrm flipH="1">
            <a:off x="7256623" y="3531107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3"/>
          <p:cNvSpPr/>
          <p:nvPr/>
        </p:nvSpPr>
        <p:spPr>
          <a:xfrm flipH="1">
            <a:off x="5760796" y="96699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3"/>
          <p:cNvSpPr/>
          <p:nvPr/>
        </p:nvSpPr>
        <p:spPr>
          <a:xfrm flipH="1">
            <a:off x="6516318" y="3935920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3"/>
          <p:cNvGrpSpPr/>
          <p:nvPr/>
        </p:nvGrpSpPr>
        <p:grpSpPr>
          <a:xfrm rot="-1192965">
            <a:off x="5063470" y="964840"/>
            <a:ext cx="536205" cy="426279"/>
            <a:chOff x="4284775" y="358700"/>
            <a:chExt cx="536200" cy="426275"/>
          </a:xfrm>
        </p:grpSpPr>
        <p:sp>
          <p:nvSpPr>
            <p:cNvPr id="980" name="Google Shape;980;p43"/>
            <p:cNvSpPr/>
            <p:nvPr/>
          </p:nvSpPr>
          <p:spPr>
            <a:xfrm>
              <a:off x="4284775" y="358700"/>
              <a:ext cx="536200" cy="426275"/>
            </a:xfrm>
            <a:custGeom>
              <a:avLst/>
              <a:gdLst/>
              <a:ahLst/>
              <a:cxnLst/>
              <a:rect l="l" t="t" r="r" b="b"/>
              <a:pathLst>
                <a:path w="21448" h="17051" extrusionOk="0">
                  <a:moveTo>
                    <a:pt x="2656" y="0"/>
                  </a:moveTo>
                  <a:lnTo>
                    <a:pt x="2393" y="13"/>
                  </a:lnTo>
                  <a:lnTo>
                    <a:pt x="2130" y="50"/>
                  </a:lnTo>
                  <a:lnTo>
                    <a:pt x="1867" y="113"/>
                  </a:lnTo>
                  <a:lnTo>
                    <a:pt x="1629" y="201"/>
                  </a:lnTo>
                  <a:lnTo>
                    <a:pt x="1391" y="313"/>
                  </a:lnTo>
                  <a:lnTo>
                    <a:pt x="1178" y="451"/>
                  </a:lnTo>
                  <a:lnTo>
                    <a:pt x="977" y="601"/>
                  </a:lnTo>
                  <a:lnTo>
                    <a:pt x="777" y="777"/>
                  </a:lnTo>
                  <a:lnTo>
                    <a:pt x="614" y="965"/>
                  </a:lnTo>
                  <a:lnTo>
                    <a:pt x="464" y="1165"/>
                  </a:lnTo>
                  <a:lnTo>
                    <a:pt x="326" y="1391"/>
                  </a:lnTo>
                  <a:lnTo>
                    <a:pt x="213" y="1616"/>
                  </a:lnTo>
                  <a:lnTo>
                    <a:pt x="126" y="1867"/>
                  </a:lnTo>
                  <a:lnTo>
                    <a:pt x="63" y="2117"/>
                  </a:lnTo>
                  <a:lnTo>
                    <a:pt x="13" y="2380"/>
                  </a:lnTo>
                  <a:lnTo>
                    <a:pt x="0" y="2656"/>
                  </a:lnTo>
                  <a:lnTo>
                    <a:pt x="0" y="11739"/>
                  </a:lnTo>
                  <a:lnTo>
                    <a:pt x="0" y="16161"/>
                  </a:lnTo>
                  <a:lnTo>
                    <a:pt x="13" y="16299"/>
                  </a:lnTo>
                  <a:lnTo>
                    <a:pt x="50" y="16436"/>
                  </a:lnTo>
                  <a:lnTo>
                    <a:pt x="100" y="16562"/>
                  </a:lnTo>
                  <a:lnTo>
                    <a:pt x="163" y="16674"/>
                  </a:lnTo>
                  <a:lnTo>
                    <a:pt x="238" y="16762"/>
                  </a:lnTo>
                  <a:lnTo>
                    <a:pt x="339" y="16850"/>
                  </a:lnTo>
                  <a:lnTo>
                    <a:pt x="439" y="16925"/>
                  </a:lnTo>
                  <a:lnTo>
                    <a:pt x="551" y="16975"/>
                  </a:lnTo>
                  <a:lnTo>
                    <a:pt x="677" y="17025"/>
                  </a:lnTo>
                  <a:lnTo>
                    <a:pt x="790" y="17038"/>
                  </a:lnTo>
                  <a:lnTo>
                    <a:pt x="915" y="17050"/>
                  </a:lnTo>
                  <a:lnTo>
                    <a:pt x="1053" y="17038"/>
                  </a:lnTo>
                  <a:lnTo>
                    <a:pt x="1178" y="17000"/>
                  </a:lnTo>
                  <a:lnTo>
                    <a:pt x="1291" y="16950"/>
                  </a:lnTo>
                  <a:lnTo>
                    <a:pt x="1416" y="16875"/>
                  </a:lnTo>
                  <a:lnTo>
                    <a:pt x="1516" y="16787"/>
                  </a:lnTo>
                  <a:lnTo>
                    <a:pt x="3921" y="14382"/>
                  </a:lnTo>
                  <a:lnTo>
                    <a:pt x="18792" y="14382"/>
                  </a:lnTo>
                  <a:lnTo>
                    <a:pt x="19055" y="14369"/>
                  </a:lnTo>
                  <a:lnTo>
                    <a:pt x="19318" y="14332"/>
                  </a:lnTo>
                  <a:lnTo>
                    <a:pt x="19568" y="14269"/>
                  </a:lnTo>
                  <a:lnTo>
                    <a:pt x="19819" y="14181"/>
                  </a:lnTo>
                  <a:lnTo>
                    <a:pt x="20044" y="14069"/>
                  </a:lnTo>
                  <a:lnTo>
                    <a:pt x="20270" y="13931"/>
                  </a:lnTo>
                  <a:lnTo>
                    <a:pt x="20470" y="13781"/>
                  </a:lnTo>
                  <a:lnTo>
                    <a:pt x="20658" y="13605"/>
                  </a:lnTo>
                  <a:lnTo>
                    <a:pt x="20834" y="13417"/>
                  </a:lnTo>
                  <a:lnTo>
                    <a:pt x="20984" y="13217"/>
                  </a:lnTo>
                  <a:lnTo>
                    <a:pt x="21122" y="12991"/>
                  </a:lnTo>
                  <a:lnTo>
                    <a:pt x="21234" y="12766"/>
                  </a:lnTo>
                  <a:lnTo>
                    <a:pt x="21322" y="12515"/>
                  </a:lnTo>
                  <a:lnTo>
                    <a:pt x="21385" y="12265"/>
                  </a:lnTo>
                  <a:lnTo>
                    <a:pt x="21422" y="12002"/>
                  </a:lnTo>
                  <a:lnTo>
                    <a:pt x="21447" y="11739"/>
                  </a:lnTo>
                  <a:lnTo>
                    <a:pt x="21447" y="2656"/>
                  </a:lnTo>
                  <a:lnTo>
                    <a:pt x="21422" y="2380"/>
                  </a:lnTo>
                  <a:lnTo>
                    <a:pt x="21385" y="2117"/>
                  </a:lnTo>
                  <a:lnTo>
                    <a:pt x="21322" y="1867"/>
                  </a:lnTo>
                  <a:lnTo>
                    <a:pt x="21234" y="1616"/>
                  </a:lnTo>
                  <a:lnTo>
                    <a:pt x="21122" y="1391"/>
                  </a:lnTo>
                  <a:lnTo>
                    <a:pt x="20984" y="1165"/>
                  </a:lnTo>
                  <a:lnTo>
                    <a:pt x="20834" y="965"/>
                  </a:lnTo>
                  <a:lnTo>
                    <a:pt x="20658" y="777"/>
                  </a:lnTo>
                  <a:lnTo>
                    <a:pt x="20470" y="601"/>
                  </a:lnTo>
                  <a:lnTo>
                    <a:pt x="20270" y="451"/>
                  </a:lnTo>
                  <a:lnTo>
                    <a:pt x="20044" y="313"/>
                  </a:lnTo>
                  <a:lnTo>
                    <a:pt x="19819" y="201"/>
                  </a:lnTo>
                  <a:lnTo>
                    <a:pt x="19568" y="113"/>
                  </a:lnTo>
                  <a:lnTo>
                    <a:pt x="19318" y="50"/>
                  </a:lnTo>
                  <a:lnTo>
                    <a:pt x="19055" y="13"/>
                  </a:lnTo>
                  <a:lnTo>
                    <a:pt x="18792" y="0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426650" y="491800"/>
              <a:ext cx="219575" cy="28525"/>
            </a:xfrm>
            <a:custGeom>
              <a:avLst/>
              <a:gdLst/>
              <a:ahLst/>
              <a:cxnLst/>
              <a:rect l="l" t="t" r="r" b="b"/>
              <a:pathLst>
                <a:path w="8783" h="1141" extrusionOk="0">
                  <a:moveTo>
                    <a:pt x="577" y="0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3" y="101"/>
                  </a:lnTo>
                  <a:lnTo>
                    <a:pt x="176" y="176"/>
                  </a:lnTo>
                  <a:lnTo>
                    <a:pt x="100" y="251"/>
                  </a:lnTo>
                  <a:lnTo>
                    <a:pt x="50" y="351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89"/>
                  </a:lnTo>
                  <a:lnTo>
                    <a:pt x="50" y="802"/>
                  </a:lnTo>
                  <a:lnTo>
                    <a:pt x="100" y="890"/>
                  </a:lnTo>
                  <a:lnTo>
                    <a:pt x="176" y="978"/>
                  </a:lnTo>
                  <a:lnTo>
                    <a:pt x="263" y="1053"/>
                  </a:lnTo>
                  <a:lnTo>
                    <a:pt x="351" y="1103"/>
                  </a:lnTo>
                  <a:lnTo>
                    <a:pt x="464" y="1140"/>
                  </a:lnTo>
                  <a:lnTo>
                    <a:pt x="8319" y="1140"/>
                  </a:lnTo>
                  <a:lnTo>
                    <a:pt x="8431" y="1103"/>
                  </a:lnTo>
                  <a:lnTo>
                    <a:pt x="8532" y="1053"/>
                  </a:lnTo>
                  <a:lnTo>
                    <a:pt x="8607" y="978"/>
                  </a:lnTo>
                  <a:lnTo>
                    <a:pt x="8682" y="890"/>
                  </a:lnTo>
                  <a:lnTo>
                    <a:pt x="8732" y="802"/>
                  </a:lnTo>
                  <a:lnTo>
                    <a:pt x="8770" y="689"/>
                  </a:lnTo>
                  <a:lnTo>
                    <a:pt x="8782" y="577"/>
                  </a:lnTo>
                  <a:lnTo>
                    <a:pt x="8770" y="464"/>
                  </a:lnTo>
                  <a:lnTo>
                    <a:pt x="8732" y="351"/>
                  </a:lnTo>
                  <a:lnTo>
                    <a:pt x="8682" y="251"/>
                  </a:lnTo>
                  <a:lnTo>
                    <a:pt x="8607" y="176"/>
                  </a:lnTo>
                  <a:lnTo>
                    <a:pt x="8532" y="101"/>
                  </a:lnTo>
                  <a:lnTo>
                    <a:pt x="8431" y="51"/>
                  </a:lnTo>
                  <a:lnTo>
                    <a:pt x="8319" y="13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462975" y="564450"/>
              <a:ext cx="146900" cy="28525"/>
            </a:xfrm>
            <a:custGeom>
              <a:avLst/>
              <a:gdLst/>
              <a:ahLst/>
              <a:cxnLst/>
              <a:rect l="l" t="t" r="r" b="b"/>
              <a:pathLst>
                <a:path w="5876" h="1141" extrusionOk="0">
                  <a:moveTo>
                    <a:pt x="577" y="1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4" y="101"/>
                  </a:lnTo>
                  <a:lnTo>
                    <a:pt x="176" y="176"/>
                  </a:lnTo>
                  <a:lnTo>
                    <a:pt x="101" y="251"/>
                  </a:lnTo>
                  <a:lnTo>
                    <a:pt x="51" y="352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90"/>
                  </a:lnTo>
                  <a:lnTo>
                    <a:pt x="51" y="790"/>
                  </a:lnTo>
                  <a:lnTo>
                    <a:pt x="101" y="890"/>
                  </a:lnTo>
                  <a:lnTo>
                    <a:pt x="176" y="978"/>
                  </a:lnTo>
                  <a:lnTo>
                    <a:pt x="264" y="1053"/>
                  </a:lnTo>
                  <a:lnTo>
                    <a:pt x="351" y="1103"/>
                  </a:lnTo>
                  <a:lnTo>
                    <a:pt x="464" y="1128"/>
                  </a:lnTo>
                  <a:lnTo>
                    <a:pt x="577" y="1141"/>
                  </a:lnTo>
                  <a:lnTo>
                    <a:pt x="5300" y="1141"/>
                  </a:lnTo>
                  <a:lnTo>
                    <a:pt x="5412" y="1128"/>
                  </a:lnTo>
                  <a:lnTo>
                    <a:pt x="5525" y="1103"/>
                  </a:lnTo>
                  <a:lnTo>
                    <a:pt x="5625" y="1053"/>
                  </a:lnTo>
                  <a:lnTo>
                    <a:pt x="5713" y="978"/>
                  </a:lnTo>
                  <a:lnTo>
                    <a:pt x="5776" y="890"/>
                  </a:lnTo>
                  <a:lnTo>
                    <a:pt x="5826" y="790"/>
                  </a:lnTo>
                  <a:lnTo>
                    <a:pt x="5863" y="690"/>
                  </a:lnTo>
                  <a:lnTo>
                    <a:pt x="5876" y="577"/>
                  </a:lnTo>
                  <a:lnTo>
                    <a:pt x="5863" y="464"/>
                  </a:lnTo>
                  <a:lnTo>
                    <a:pt x="5826" y="352"/>
                  </a:lnTo>
                  <a:lnTo>
                    <a:pt x="5776" y="251"/>
                  </a:lnTo>
                  <a:lnTo>
                    <a:pt x="5713" y="176"/>
                  </a:lnTo>
                  <a:lnTo>
                    <a:pt x="5625" y="101"/>
                  </a:lnTo>
                  <a:lnTo>
                    <a:pt x="5525" y="51"/>
                  </a:lnTo>
                  <a:lnTo>
                    <a:pt x="5412" y="13"/>
                  </a:lnTo>
                  <a:lnTo>
                    <a:pt x="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 rot="-693011">
            <a:off x="720541" y="1372572"/>
            <a:ext cx="377951" cy="639301"/>
            <a:chOff x="5976525" y="2184325"/>
            <a:chExt cx="546000" cy="923555"/>
          </a:xfrm>
        </p:grpSpPr>
        <p:sp>
          <p:nvSpPr>
            <p:cNvPr id="984" name="Google Shape;984;p43"/>
            <p:cNvSpPr/>
            <p:nvPr/>
          </p:nvSpPr>
          <p:spPr>
            <a:xfrm>
              <a:off x="5980163" y="2184325"/>
              <a:ext cx="538728" cy="923555"/>
            </a:xfrm>
            <a:custGeom>
              <a:avLst/>
              <a:gdLst/>
              <a:ahLst/>
              <a:cxnLst/>
              <a:rect l="l" t="t" r="r" b="b"/>
              <a:pathLst>
                <a:path w="18066" h="30556" extrusionOk="0">
                  <a:moveTo>
                    <a:pt x="564" y="0"/>
                  </a:moveTo>
                  <a:lnTo>
                    <a:pt x="451" y="13"/>
                  </a:lnTo>
                  <a:lnTo>
                    <a:pt x="351" y="50"/>
                  </a:lnTo>
                  <a:lnTo>
                    <a:pt x="251" y="100"/>
                  </a:lnTo>
                  <a:lnTo>
                    <a:pt x="163" y="176"/>
                  </a:lnTo>
                  <a:lnTo>
                    <a:pt x="88" y="263"/>
                  </a:lnTo>
                  <a:lnTo>
                    <a:pt x="38" y="351"/>
                  </a:lnTo>
                  <a:lnTo>
                    <a:pt x="13" y="464"/>
                  </a:lnTo>
                  <a:lnTo>
                    <a:pt x="0" y="576"/>
                  </a:lnTo>
                  <a:lnTo>
                    <a:pt x="0" y="29991"/>
                  </a:lnTo>
                  <a:lnTo>
                    <a:pt x="13" y="30104"/>
                  </a:lnTo>
                  <a:lnTo>
                    <a:pt x="38" y="30204"/>
                  </a:lnTo>
                  <a:lnTo>
                    <a:pt x="88" y="30305"/>
                  </a:lnTo>
                  <a:lnTo>
                    <a:pt x="163" y="30392"/>
                  </a:lnTo>
                  <a:lnTo>
                    <a:pt x="251" y="30467"/>
                  </a:lnTo>
                  <a:lnTo>
                    <a:pt x="351" y="30518"/>
                  </a:lnTo>
                  <a:lnTo>
                    <a:pt x="451" y="30543"/>
                  </a:lnTo>
                  <a:lnTo>
                    <a:pt x="564" y="30555"/>
                  </a:lnTo>
                  <a:lnTo>
                    <a:pt x="17489" y="30555"/>
                  </a:lnTo>
                  <a:lnTo>
                    <a:pt x="17602" y="30543"/>
                  </a:lnTo>
                  <a:lnTo>
                    <a:pt x="17714" y="30518"/>
                  </a:lnTo>
                  <a:lnTo>
                    <a:pt x="17802" y="30467"/>
                  </a:lnTo>
                  <a:lnTo>
                    <a:pt x="17890" y="30392"/>
                  </a:lnTo>
                  <a:lnTo>
                    <a:pt x="17965" y="30305"/>
                  </a:lnTo>
                  <a:lnTo>
                    <a:pt x="18015" y="30204"/>
                  </a:lnTo>
                  <a:lnTo>
                    <a:pt x="18053" y="30104"/>
                  </a:lnTo>
                  <a:lnTo>
                    <a:pt x="18065" y="29991"/>
                  </a:lnTo>
                  <a:lnTo>
                    <a:pt x="18065" y="576"/>
                  </a:lnTo>
                  <a:lnTo>
                    <a:pt x="18053" y="464"/>
                  </a:lnTo>
                  <a:lnTo>
                    <a:pt x="18015" y="351"/>
                  </a:lnTo>
                  <a:lnTo>
                    <a:pt x="17965" y="263"/>
                  </a:lnTo>
                  <a:lnTo>
                    <a:pt x="17890" y="176"/>
                  </a:lnTo>
                  <a:lnTo>
                    <a:pt x="17802" y="100"/>
                  </a:lnTo>
                  <a:lnTo>
                    <a:pt x="17714" y="50"/>
                  </a:lnTo>
                  <a:lnTo>
                    <a:pt x="17602" y="13"/>
                  </a:lnTo>
                  <a:lnTo>
                    <a:pt x="17489" y="0"/>
                  </a:ln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" name="Google Shape;985;p43"/>
            <p:cNvGrpSpPr/>
            <p:nvPr/>
          </p:nvGrpSpPr>
          <p:grpSpPr>
            <a:xfrm>
              <a:off x="5976525" y="2184375"/>
              <a:ext cx="546000" cy="923448"/>
              <a:chOff x="5976525" y="2184375"/>
              <a:chExt cx="546000" cy="923448"/>
            </a:xfrm>
          </p:grpSpPr>
          <p:sp>
            <p:nvSpPr>
              <p:cNvPr id="986" name="Google Shape;986;p43"/>
              <p:cNvSpPr/>
              <p:nvPr/>
            </p:nvSpPr>
            <p:spPr>
              <a:xfrm>
                <a:off x="5976525" y="2184375"/>
                <a:ext cx="546000" cy="923448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30555" extrusionOk="0">
                    <a:moveTo>
                      <a:pt x="564" y="0"/>
                    </a:moveTo>
                    <a:lnTo>
                      <a:pt x="452" y="13"/>
                    </a:lnTo>
                    <a:lnTo>
                      <a:pt x="352" y="50"/>
                    </a:lnTo>
                    <a:lnTo>
                      <a:pt x="251" y="100"/>
                    </a:lnTo>
                    <a:lnTo>
                      <a:pt x="164" y="175"/>
                    </a:lnTo>
                    <a:lnTo>
                      <a:pt x="88" y="263"/>
                    </a:lnTo>
                    <a:lnTo>
                      <a:pt x="38" y="351"/>
                    </a:lnTo>
                    <a:lnTo>
                      <a:pt x="13" y="464"/>
                    </a:lnTo>
                    <a:lnTo>
                      <a:pt x="1" y="576"/>
                    </a:lnTo>
                    <a:lnTo>
                      <a:pt x="1" y="29991"/>
                    </a:lnTo>
                    <a:lnTo>
                      <a:pt x="13" y="30104"/>
                    </a:lnTo>
                    <a:lnTo>
                      <a:pt x="38" y="30204"/>
                    </a:lnTo>
                    <a:lnTo>
                      <a:pt x="88" y="30304"/>
                    </a:lnTo>
                    <a:lnTo>
                      <a:pt x="164" y="30392"/>
                    </a:lnTo>
                    <a:lnTo>
                      <a:pt x="251" y="30467"/>
                    </a:lnTo>
                    <a:lnTo>
                      <a:pt x="352" y="30517"/>
                    </a:lnTo>
                    <a:lnTo>
                      <a:pt x="452" y="30542"/>
                    </a:lnTo>
                    <a:lnTo>
                      <a:pt x="564" y="30555"/>
                    </a:lnTo>
                    <a:lnTo>
                      <a:pt x="17489" y="30555"/>
                    </a:lnTo>
                    <a:lnTo>
                      <a:pt x="17602" y="30542"/>
                    </a:lnTo>
                    <a:lnTo>
                      <a:pt x="17715" y="30517"/>
                    </a:lnTo>
                    <a:lnTo>
                      <a:pt x="17802" y="30467"/>
                    </a:lnTo>
                    <a:lnTo>
                      <a:pt x="17890" y="30392"/>
                    </a:lnTo>
                    <a:lnTo>
                      <a:pt x="17965" y="30304"/>
                    </a:lnTo>
                    <a:lnTo>
                      <a:pt x="18015" y="30204"/>
                    </a:lnTo>
                    <a:lnTo>
                      <a:pt x="18053" y="30104"/>
                    </a:lnTo>
                    <a:lnTo>
                      <a:pt x="18065" y="29991"/>
                    </a:lnTo>
                    <a:lnTo>
                      <a:pt x="18065" y="576"/>
                    </a:lnTo>
                    <a:lnTo>
                      <a:pt x="18053" y="464"/>
                    </a:lnTo>
                    <a:lnTo>
                      <a:pt x="18015" y="351"/>
                    </a:lnTo>
                    <a:lnTo>
                      <a:pt x="17965" y="263"/>
                    </a:lnTo>
                    <a:lnTo>
                      <a:pt x="17890" y="175"/>
                    </a:lnTo>
                    <a:lnTo>
                      <a:pt x="17802" y="100"/>
                    </a:lnTo>
                    <a:lnTo>
                      <a:pt x="17715" y="50"/>
                    </a:lnTo>
                    <a:lnTo>
                      <a:pt x="17602" y="13"/>
                    </a:lnTo>
                    <a:lnTo>
                      <a:pt x="174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6003786" y="2211998"/>
                <a:ext cx="491085" cy="868595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28740" extrusionOk="0">
                    <a:moveTo>
                      <a:pt x="289" y="1"/>
                    </a:moveTo>
                    <a:lnTo>
                      <a:pt x="226" y="26"/>
                    </a:lnTo>
                    <a:lnTo>
                      <a:pt x="164" y="63"/>
                    </a:lnTo>
                    <a:lnTo>
                      <a:pt x="113" y="101"/>
                    </a:lnTo>
                    <a:lnTo>
                      <a:pt x="63" y="163"/>
                    </a:lnTo>
                    <a:lnTo>
                      <a:pt x="26" y="226"/>
                    </a:lnTo>
                    <a:lnTo>
                      <a:pt x="13" y="289"/>
                    </a:lnTo>
                    <a:lnTo>
                      <a:pt x="1" y="364"/>
                    </a:lnTo>
                    <a:lnTo>
                      <a:pt x="1" y="28376"/>
                    </a:lnTo>
                    <a:lnTo>
                      <a:pt x="13" y="28451"/>
                    </a:lnTo>
                    <a:lnTo>
                      <a:pt x="26" y="28514"/>
                    </a:lnTo>
                    <a:lnTo>
                      <a:pt x="63" y="28576"/>
                    </a:lnTo>
                    <a:lnTo>
                      <a:pt x="113" y="28626"/>
                    </a:lnTo>
                    <a:lnTo>
                      <a:pt x="164" y="28676"/>
                    </a:lnTo>
                    <a:lnTo>
                      <a:pt x="226" y="28714"/>
                    </a:lnTo>
                    <a:lnTo>
                      <a:pt x="289" y="28726"/>
                    </a:lnTo>
                    <a:lnTo>
                      <a:pt x="364" y="28739"/>
                    </a:lnTo>
                    <a:lnTo>
                      <a:pt x="15886" y="28739"/>
                    </a:lnTo>
                    <a:lnTo>
                      <a:pt x="15961" y="28726"/>
                    </a:lnTo>
                    <a:lnTo>
                      <a:pt x="16023" y="28714"/>
                    </a:lnTo>
                    <a:lnTo>
                      <a:pt x="16086" y="28676"/>
                    </a:lnTo>
                    <a:lnTo>
                      <a:pt x="16149" y="28626"/>
                    </a:lnTo>
                    <a:lnTo>
                      <a:pt x="16186" y="28576"/>
                    </a:lnTo>
                    <a:lnTo>
                      <a:pt x="16224" y="28514"/>
                    </a:lnTo>
                    <a:lnTo>
                      <a:pt x="16249" y="28451"/>
                    </a:lnTo>
                    <a:lnTo>
                      <a:pt x="16249" y="28376"/>
                    </a:lnTo>
                    <a:lnTo>
                      <a:pt x="16249" y="364"/>
                    </a:lnTo>
                    <a:lnTo>
                      <a:pt x="16249" y="289"/>
                    </a:lnTo>
                    <a:lnTo>
                      <a:pt x="16224" y="226"/>
                    </a:lnTo>
                    <a:lnTo>
                      <a:pt x="16186" y="163"/>
                    </a:lnTo>
                    <a:lnTo>
                      <a:pt x="16149" y="101"/>
                    </a:lnTo>
                    <a:lnTo>
                      <a:pt x="16086" y="63"/>
                    </a:lnTo>
                    <a:lnTo>
                      <a:pt x="16023" y="26"/>
                    </a:lnTo>
                    <a:lnTo>
                      <a:pt x="15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6092761" y="2184375"/>
                <a:ext cx="313135" cy="80271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2656" extrusionOk="0">
                    <a:moveTo>
                      <a:pt x="1" y="0"/>
                    </a:moveTo>
                    <a:lnTo>
                      <a:pt x="752" y="2092"/>
                    </a:lnTo>
                    <a:lnTo>
                      <a:pt x="802" y="2217"/>
                    </a:lnTo>
                    <a:lnTo>
                      <a:pt x="865" y="2330"/>
                    </a:lnTo>
                    <a:lnTo>
                      <a:pt x="953" y="2418"/>
                    </a:lnTo>
                    <a:lnTo>
                      <a:pt x="1053" y="2506"/>
                    </a:lnTo>
                    <a:lnTo>
                      <a:pt x="1166" y="2568"/>
                    </a:lnTo>
                    <a:lnTo>
                      <a:pt x="1291" y="2618"/>
                    </a:lnTo>
                    <a:lnTo>
                      <a:pt x="1416" y="2643"/>
                    </a:lnTo>
                    <a:lnTo>
                      <a:pt x="1542" y="2656"/>
                    </a:lnTo>
                    <a:lnTo>
                      <a:pt x="8820" y="2656"/>
                    </a:lnTo>
                    <a:lnTo>
                      <a:pt x="8958" y="2643"/>
                    </a:lnTo>
                    <a:lnTo>
                      <a:pt x="9083" y="2618"/>
                    </a:lnTo>
                    <a:lnTo>
                      <a:pt x="9196" y="2568"/>
                    </a:lnTo>
                    <a:lnTo>
                      <a:pt x="9309" y="2506"/>
                    </a:lnTo>
                    <a:lnTo>
                      <a:pt x="9409" y="2418"/>
                    </a:lnTo>
                    <a:lnTo>
                      <a:pt x="9497" y="2330"/>
                    </a:lnTo>
                    <a:lnTo>
                      <a:pt x="9559" y="2217"/>
                    </a:lnTo>
                    <a:lnTo>
                      <a:pt x="9622" y="2092"/>
                    </a:lnTo>
                    <a:lnTo>
                      <a:pt x="10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6080642" y="2361177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0"/>
                    </a:moveTo>
                    <a:lnTo>
                      <a:pt x="1604" y="13"/>
                    </a:lnTo>
                    <a:lnTo>
                      <a:pt x="1429" y="38"/>
                    </a:lnTo>
                    <a:lnTo>
                      <a:pt x="1266" y="88"/>
                    </a:lnTo>
                    <a:lnTo>
                      <a:pt x="1091" y="151"/>
                    </a:lnTo>
                    <a:lnTo>
                      <a:pt x="940" y="226"/>
                    </a:lnTo>
                    <a:lnTo>
                      <a:pt x="790" y="314"/>
                    </a:lnTo>
                    <a:lnTo>
                      <a:pt x="652" y="414"/>
                    </a:lnTo>
                    <a:lnTo>
                      <a:pt x="527" y="539"/>
                    </a:lnTo>
                    <a:lnTo>
                      <a:pt x="414" y="664"/>
                    </a:lnTo>
                    <a:lnTo>
                      <a:pt x="301" y="802"/>
                    </a:lnTo>
                    <a:lnTo>
                      <a:pt x="214" y="953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1"/>
                    </a:lnTo>
                    <a:lnTo>
                      <a:pt x="1" y="1617"/>
                    </a:lnTo>
                    <a:lnTo>
                      <a:pt x="1" y="1804"/>
                    </a:lnTo>
                    <a:lnTo>
                      <a:pt x="1" y="2281"/>
                    </a:lnTo>
                    <a:lnTo>
                      <a:pt x="1" y="2468"/>
                    </a:lnTo>
                    <a:lnTo>
                      <a:pt x="38" y="2644"/>
                    </a:lnTo>
                    <a:lnTo>
                      <a:pt x="76" y="2819"/>
                    </a:lnTo>
                    <a:lnTo>
                      <a:pt x="139" y="2982"/>
                    </a:lnTo>
                    <a:lnTo>
                      <a:pt x="214" y="3132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58"/>
                    </a:lnTo>
                    <a:lnTo>
                      <a:pt x="652" y="3671"/>
                    </a:lnTo>
                    <a:lnTo>
                      <a:pt x="790" y="3771"/>
                    </a:lnTo>
                    <a:lnTo>
                      <a:pt x="940" y="3859"/>
                    </a:lnTo>
                    <a:lnTo>
                      <a:pt x="1091" y="3934"/>
                    </a:lnTo>
                    <a:lnTo>
                      <a:pt x="1266" y="3997"/>
                    </a:lnTo>
                    <a:lnTo>
                      <a:pt x="1429" y="4047"/>
                    </a:lnTo>
                    <a:lnTo>
                      <a:pt x="1604" y="4072"/>
                    </a:lnTo>
                    <a:lnTo>
                      <a:pt x="1792" y="4084"/>
                    </a:lnTo>
                    <a:lnTo>
                      <a:pt x="5951" y="4084"/>
                    </a:lnTo>
                    <a:lnTo>
                      <a:pt x="6139" y="4072"/>
                    </a:lnTo>
                    <a:lnTo>
                      <a:pt x="6315" y="4047"/>
                    </a:lnTo>
                    <a:lnTo>
                      <a:pt x="7217" y="4936"/>
                    </a:lnTo>
                    <a:lnTo>
                      <a:pt x="7254" y="4974"/>
                    </a:lnTo>
                    <a:lnTo>
                      <a:pt x="7292" y="4999"/>
                    </a:lnTo>
                    <a:lnTo>
                      <a:pt x="7380" y="5024"/>
                    </a:lnTo>
                    <a:lnTo>
                      <a:pt x="7467" y="5024"/>
                    </a:lnTo>
                    <a:lnTo>
                      <a:pt x="7555" y="5012"/>
                    </a:lnTo>
                    <a:lnTo>
                      <a:pt x="7630" y="4961"/>
                    </a:lnTo>
                    <a:lnTo>
                      <a:pt x="7693" y="4899"/>
                    </a:lnTo>
                    <a:lnTo>
                      <a:pt x="7730" y="4811"/>
                    </a:lnTo>
                    <a:lnTo>
                      <a:pt x="7743" y="4774"/>
                    </a:lnTo>
                    <a:lnTo>
                      <a:pt x="7743" y="4723"/>
                    </a:lnTo>
                    <a:lnTo>
                      <a:pt x="7743" y="2281"/>
                    </a:lnTo>
                    <a:lnTo>
                      <a:pt x="7743" y="1804"/>
                    </a:lnTo>
                    <a:lnTo>
                      <a:pt x="7743" y="1617"/>
                    </a:lnTo>
                    <a:lnTo>
                      <a:pt x="7705" y="1441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53"/>
                    </a:lnTo>
                    <a:lnTo>
                      <a:pt x="7442" y="802"/>
                    </a:lnTo>
                    <a:lnTo>
                      <a:pt x="7329" y="664"/>
                    </a:lnTo>
                    <a:lnTo>
                      <a:pt x="7217" y="539"/>
                    </a:lnTo>
                    <a:lnTo>
                      <a:pt x="7091" y="414"/>
                    </a:lnTo>
                    <a:lnTo>
                      <a:pt x="6954" y="314"/>
                    </a:lnTo>
                    <a:lnTo>
                      <a:pt x="6803" y="226"/>
                    </a:lnTo>
                    <a:lnTo>
                      <a:pt x="6653" y="151"/>
                    </a:lnTo>
                    <a:lnTo>
                      <a:pt x="6478" y="88"/>
                    </a:lnTo>
                    <a:lnTo>
                      <a:pt x="6315" y="38"/>
                    </a:lnTo>
                    <a:lnTo>
                      <a:pt x="6139" y="13"/>
                    </a:lnTo>
                    <a:lnTo>
                      <a:pt x="59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6080642" y="2785592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1"/>
                    </a:moveTo>
                    <a:lnTo>
                      <a:pt x="1604" y="14"/>
                    </a:lnTo>
                    <a:lnTo>
                      <a:pt x="1429" y="39"/>
                    </a:lnTo>
                    <a:lnTo>
                      <a:pt x="1266" y="76"/>
                    </a:lnTo>
                    <a:lnTo>
                      <a:pt x="1091" y="139"/>
                    </a:lnTo>
                    <a:lnTo>
                      <a:pt x="940" y="214"/>
                    </a:lnTo>
                    <a:lnTo>
                      <a:pt x="790" y="302"/>
                    </a:lnTo>
                    <a:lnTo>
                      <a:pt x="652" y="414"/>
                    </a:lnTo>
                    <a:lnTo>
                      <a:pt x="527" y="527"/>
                    </a:lnTo>
                    <a:lnTo>
                      <a:pt x="414" y="652"/>
                    </a:lnTo>
                    <a:lnTo>
                      <a:pt x="301" y="790"/>
                    </a:lnTo>
                    <a:lnTo>
                      <a:pt x="214" y="941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2"/>
                    </a:lnTo>
                    <a:lnTo>
                      <a:pt x="1" y="1617"/>
                    </a:lnTo>
                    <a:lnTo>
                      <a:pt x="1" y="1792"/>
                    </a:lnTo>
                    <a:lnTo>
                      <a:pt x="1" y="2281"/>
                    </a:lnTo>
                    <a:lnTo>
                      <a:pt x="1" y="2456"/>
                    </a:lnTo>
                    <a:lnTo>
                      <a:pt x="38" y="2632"/>
                    </a:lnTo>
                    <a:lnTo>
                      <a:pt x="76" y="2807"/>
                    </a:lnTo>
                    <a:lnTo>
                      <a:pt x="139" y="2970"/>
                    </a:lnTo>
                    <a:lnTo>
                      <a:pt x="214" y="3133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46"/>
                    </a:lnTo>
                    <a:lnTo>
                      <a:pt x="652" y="3659"/>
                    </a:lnTo>
                    <a:lnTo>
                      <a:pt x="790" y="3772"/>
                    </a:lnTo>
                    <a:lnTo>
                      <a:pt x="940" y="3859"/>
                    </a:lnTo>
                    <a:lnTo>
                      <a:pt x="1091" y="3935"/>
                    </a:lnTo>
                    <a:lnTo>
                      <a:pt x="1266" y="3997"/>
                    </a:lnTo>
                    <a:lnTo>
                      <a:pt x="1429" y="4035"/>
                    </a:lnTo>
                    <a:lnTo>
                      <a:pt x="1604" y="4060"/>
                    </a:lnTo>
                    <a:lnTo>
                      <a:pt x="1792" y="4072"/>
                    </a:lnTo>
                    <a:lnTo>
                      <a:pt x="5951" y="4072"/>
                    </a:lnTo>
                    <a:lnTo>
                      <a:pt x="6139" y="4060"/>
                    </a:lnTo>
                    <a:lnTo>
                      <a:pt x="6315" y="4035"/>
                    </a:lnTo>
                    <a:lnTo>
                      <a:pt x="7217" y="4937"/>
                    </a:lnTo>
                    <a:lnTo>
                      <a:pt x="7254" y="4962"/>
                    </a:lnTo>
                    <a:lnTo>
                      <a:pt x="7292" y="4987"/>
                    </a:lnTo>
                    <a:lnTo>
                      <a:pt x="7380" y="5025"/>
                    </a:lnTo>
                    <a:lnTo>
                      <a:pt x="7467" y="5025"/>
                    </a:lnTo>
                    <a:lnTo>
                      <a:pt x="7555" y="5000"/>
                    </a:lnTo>
                    <a:lnTo>
                      <a:pt x="7630" y="4949"/>
                    </a:lnTo>
                    <a:lnTo>
                      <a:pt x="7693" y="4887"/>
                    </a:lnTo>
                    <a:lnTo>
                      <a:pt x="7730" y="4812"/>
                    </a:lnTo>
                    <a:lnTo>
                      <a:pt x="7743" y="4761"/>
                    </a:lnTo>
                    <a:lnTo>
                      <a:pt x="7743" y="4711"/>
                    </a:lnTo>
                    <a:lnTo>
                      <a:pt x="7743" y="2281"/>
                    </a:lnTo>
                    <a:lnTo>
                      <a:pt x="7743" y="1792"/>
                    </a:lnTo>
                    <a:lnTo>
                      <a:pt x="7743" y="1617"/>
                    </a:lnTo>
                    <a:lnTo>
                      <a:pt x="7705" y="1442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41"/>
                    </a:lnTo>
                    <a:lnTo>
                      <a:pt x="7442" y="790"/>
                    </a:lnTo>
                    <a:lnTo>
                      <a:pt x="7329" y="652"/>
                    </a:lnTo>
                    <a:lnTo>
                      <a:pt x="7217" y="527"/>
                    </a:lnTo>
                    <a:lnTo>
                      <a:pt x="7091" y="414"/>
                    </a:lnTo>
                    <a:lnTo>
                      <a:pt x="6954" y="302"/>
                    </a:lnTo>
                    <a:lnTo>
                      <a:pt x="6803" y="214"/>
                    </a:lnTo>
                    <a:lnTo>
                      <a:pt x="6653" y="139"/>
                    </a:lnTo>
                    <a:lnTo>
                      <a:pt x="6478" y="76"/>
                    </a:lnTo>
                    <a:lnTo>
                      <a:pt x="6315" y="39"/>
                    </a:lnTo>
                    <a:lnTo>
                      <a:pt x="6139" y="14"/>
                    </a:lnTo>
                    <a:lnTo>
                      <a:pt x="5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6197633" y="2576603"/>
                <a:ext cx="234406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025" extrusionOk="0">
                    <a:moveTo>
                      <a:pt x="1805" y="1"/>
                    </a:moveTo>
                    <a:lnTo>
                      <a:pt x="1617" y="13"/>
                    </a:lnTo>
                    <a:lnTo>
                      <a:pt x="1441" y="38"/>
                    </a:lnTo>
                    <a:lnTo>
                      <a:pt x="1266" y="88"/>
                    </a:lnTo>
                    <a:lnTo>
                      <a:pt x="1103" y="139"/>
                    </a:lnTo>
                    <a:lnTo>
                      <a:pt x="953" y="226"/>
                    </a:lnTo>
                    <a:lnTo>
                      <a:pt x="803" y="314"/>
                    </a:lnTo>
                    <a:lnTo>
                      <a:pt x="665" y="414"/>
                    </a:lnTo>
                    <a:lnTo>
                      <a:pt x="540" y="527"/>
                    </a:lnTo>
                    <a:lnTo>
                      <a:pt x="414" y="652"/>
                    </a:lnTo>
                    <a:lnTo>
                      <a:pt x="314" y="802"/>
                    </a:lnTo>
                    <a:lnTo>
                      <a:pt x="226" y="940"/>
                    </a:lnTo>
                    <a:lnTo>
                      <a:pt x="151" y="1103"/>
                    </a:lnTo>
                    <a:lnTo>
                      <a:pt x="89" y="1266"/>
                    </a:lnTo>
                    <a:lnTo>
                      <a:pt x="38" y="1441"/>
                    </a:lnTo>
                    <a:lnTo>
                      <a:pt x="13" y="1617"/>
                    </a:lnTo>
                    <a:lnTo>
                      <a:pt x="1" y="1805"/>
                    </a:lnTo>
                    <a:lnTo>
                      <a:pt x="1" y="2281"/>
                    </a:lnTo>
                    <a:lnTo>
                      <a:pt x="1" y="4711"/>
                    </a:lnTo>
                    <a:lnTo>
                      <a:pt x="13" y="4761"/>
                    </a:lnTo>
                    <a:lnTo>
                      <a:pt x="26" y="4811"/>
                    </a:lnTo>
                    <a:lnTo>
                      <a:pt x="63" y="4899"/>
                    </a:lnTo>
                    <a:lnTo>
                      <a:pt x="126" y="4962"/>
                    </a:lnTo>
                    <a:lnTo>
                      <a:pt x="201" y="4999"/>
                    </a:lnTo>
                    <a:lnTo>
                      <a:pt x="289" y="5024"/>
                    </a:lnTo>
                    <a:lnTo>
                      <a:pt x="377" y="5024"/>
                    </a:lnTo>
                    <a:lnTo>
                      <a:pt x="464" y="4999"/>
                    </a:lnTo>
                    <a:lnTo>
                      <a:pt x="502" y="4962"/>
                    </a:lnTo>
                    <a:lnTo>
                      <a:pt x="540" y="4937"/>
                    </a:lnTo>
                    <a:lnTo>
                      <a:pt x="1441" y="4035"/>
                    </a:lnTo>
                    <a:lnTo>
                      <a:pt x="1617" y="4072"/>
                    </a:lnTo>
                    <a:lnTo>
                      <a:pt x="6139" y="4072"/>
                    </a:lnTo>
                    <a:lnTo>
                      <a:pt x="6327" y="4035"/>
                    </a:lnTo>
                    <a:lnTo>
                      <a:pt x="6490" y="3997"/>
                    </a:lnTo>
                    <a:lnTo>
                      <a:pt x="6653" y="3934"/>
                    </a:lnTo>
                    <a:lnTo>
                      <a:pt x="6816" y="3859"/>
                    </a:lnTo>
                    <a:lnTo>
                      <a:pt x="6966" y="3772"/>
                    </a:lnTo>
                    <a:lnTo>
                      <a:pt x="7104" y="3659"/>
                    </a:lnTo>
                    <a:lnTo>
                      <a:pt x="7229" y="3546"/>
                    </a:lnTo>
                    <a:lnTo>
                      <a:pt x="7342" y="3421"/>
                    </a:lnTo>
                    <a:lnTo>
                      <a:pt x="7455" y="3283"/>
                    </a:lnTo>
                    <a:lnTo>
                      <a:pt x="7542" y="3133"/>
                    </a:lnTo>
                    <a:lnTo>
                      <a:pt x="7618" y="2982"/>
                    </a:lnTo>
                    <a:lnTo>
                      <a:pt x="7680" y="2807"/>
                    </a:lnTo>
                    <a:lnTo>
                      <a:pt x="7718" y="2644"/>
                    </a:lnTo>
                    <a:lnTo>
                      <a:pt x="7743" y="2469"/>
                    </a:lnTo>
                    <a:lnTo>
                      <a:pt x="7755" y="2281"/>
                    </a:lnTo>
                    <a:lnTo>
                      <a:pt x="7755" y="1805"/>
                    </a:lnTo>
                    <a:lnTo>
                      <a:pt x="7743" y="1617"/>
                    </a:lnTo>
                    <a:lnTo>
                      <a:pt x="7718" y="1441"/>
                    </a:lnTo>
                    <a:lnTo>
                      <a:pt x="7680" y="1266"/>
                    </a:lnTo>
                    <a:lnTo>
                      <a:pt x="7618" y="1103"/>
                    </a:lnTo>
                    <a:lnTo>
                      <a:pt x="7542" y="940"/>
                    </a:lnTo>
                    <a:lnTo>
                      <a:pt x="7455" y="802"/>
                    </a:lnTo>
                    <a:lnTo>
                      <a:pt x="7342" y="652"/>
                    </a:lnTo>
                    <a:lnTo>
                      <a:pt x="7229" y="527"/>
                    </a:lnTo>
                    <a:lnTo>
                      <a:pt x="7104" y="414"/>
                    </a:lnTo>
                    <a:lnTo>
                      <a:pt x="6966" y="314"/>
                    </a:lnTo>
                    <a:lnTo>
                      <a:pt x="6816" y="226"/>
                    </a:lnTo>
                    <a:lnTo>
                      <a:pt x="6653" y="139"/>
                    </a:lnTo>
                    <a:lnTo>
                      <a:pt x="6490" y="88"/>
                    </a:lnTo>
                    <a:lnTo>
                      <a:pt x="6327" y="38"/>
                    </a:lnTo>
                    <a:lnTo>
                      <a:pt x="6139" y="13"/>
                    </a:lnTo>
                    <a:lnTo>
                      <a:pt x="59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6344937" y="2392971"/>
                <a:ext cx="87857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908" extrusionOk="0">
                    <a:moveTo>
                      <a:pt x="1453" y="1"/>
                    </a:moveTo>
                    <a:lnTo>
                      <a:pt x="1303" y="13"/>
                    </a:lnTo>
                    <a:lnTo>
                      <a:pt x="1165" y="26"/>
                    </a:lnTo>
                    <a:lnTo>
                      <a:pt x="1027" y="63"/>
                    </a:lnTo>
                    <a:lnTo>
                      <a:pt x="890" y="114"/>
                    </a:lnTo>
                    <a:lnTo>
                      <a:pt x="764" y="176"/>
                    </a:lnTo>
                    <a:lnTo>
                      <a:pt x="639" y="251"/>
                    </a:lnTo>
                    <a:lnTo>
                      <a:pt x="526" y="327"/>
                    </a:lnTo>
                    <a:lnTo>
                      <a:pt x="426" y="427"/>
                    </a:lnTo>
                    <a:lnTo>
                      <a:pt x="338" y="527"/>
                    </a:lnTo>
                    <a:lnTo>
                      <a:pt x="251" y="640"/>
                    </a:lnTo>
                    <a:lnTo>
                      <a:pt x="175" y="765"/>
                    </a:lnTo>
                    <a:lnTo>
                      <a:pt x="113" y="890"/>
                    </a:lnTo>
                    <a:lnTo>
                      <a:pt x="63" y="1016"/>
                    </a:lnTo>
                    <a:lnTo>
                      <a:pt x="38" y="1166"/>
                    </a:lnTo>
                    <a:lnTo>
                      <a:pt x="13" y="1304"/>
                    </a:lnTo>
                    <a:lnTo>
                      <a:pt x="0" y="1454"/>
                    </a:lnTo>
                    <a:lnTo>
                      <a:pt x="13" y="1604"/>
                    </a:lnTo>
                    <a:lnTo>
                      <a:pt x="38" y="1742"/>
                    </a:lnTo>
                    <a:lnTo>
                      <a:pt x="63" y="1880"/>
                    </a:lnTo>
                    <a:lnTo>
                      <a:pt x="113" y="2018"/>
                    </a:lnTo>
                    <a:lnTo>
                      <a:pt x="175" y="2143"/>
                    </a:lnTo>
                    <a:lnTo>
                      <a:pt x="251" y="2268"/>
                    </a:lnTo>
                    <a:lnTo>
                      <a:pt x="338" y="2381"/>
                    </a:lnTo>
                    <a:lnTo>
                      <a:pt x="426" y="2481"/>
                    </a:lnTo>
                    <a:lnTo>
                      <a:pt x="526" y="2569"/>
                    </a:lnTo>
                    <a:lnTo>
                      <a:pt x="639" y="2657"/>
                    </a:lnTo>
                    <a:lnTo>
                      <a:pt x="764" y="2732"/>
                    </a:lnTo>
                    <a:lnTo>
                      <a:pt x="890" y="2794"/>
                    </a:lnTo>
                    <a:lnTo>
                      <a:pt x="1027" y="2845"/>
                    </a:lnTo>
                    <a:lnTo>
                      <a:pt x="1165" y="2882"/>
                    </a:lnTo>
                    <a:lnTo>
                      <a:pt x="1303" y="2895"/>
                    </a:lnTo>
                    <a:lnTo>
                      <a:pt x="1453" y="2907"/>
                    </a:lnTo>
                    <a:lnTo>
                      <a:pt x="1604" y="2895"/>
                    </a:lnTo>
                    <a:lnTo>
                      <a:pt x="1754" y="2882"/>
                    </a:lnTo>
                    <a:lnTo>
                      <a:pt x="1892" y="2845"/>
                    </a:lnTo>
                    <a:lnTo>
                      <a:pt x="2017" y="2794"/>
                    </a:lnTo>
                    <a:lnTo>
                      <a:pt x="2142" y="2732"/>
                    </a:lnTo>
                    <a:lnTo>
                      <a:pt x="2268" y="2657"/>
                    </a:lnTo>
                    <a:lnTo>
                      <a:pt x="2380" y="2569"/>
                    </a:lnTo>
                    <a:lnTo>
                      <a:pt x="2480" y="2481"/>
                    </a:lnTo>
                    <a:lnTo>
                      <a:pt x="2581" y="2381"/>
                    </a:lnTo>
                    <a:lnTo>
                      <a:pt x="2656" y="2268"/>
                    </a:lnTo>
                    <a:lnTo>
                      <a:pt x="2731" y="2143"/>
                    </a:lnTo>
                    <a:lnTo>
                      <a:pt x="2794" y="2018"/>
                    </a:lnTo>
                    <a:lnTo>
                      <a:pt x="2844" y="1880"/>
                    </a:lnTo>
                    <a:lnTo>
                      <a:pt x="2881" y="1742"/>
                    </a:lnTo>
                    <a:lnTo>
                      <a:pt x="2906" y="1604"/>
                    </a:lnTo>
                    <a:lnTo>
                      <a:pt x="2906" y="1454"/>
                    </a:lnTo>
                    <a:lnTo>
                      <a:pt x="2906" y="1304"/>
                    </a:lnTo>
                    <a:lnTo>
                      <a:pt x="2881" y="1166"/>
                    </a:lnTo>
                    <a:lnTo>
                      <a:pt x="2844" y="1016"/>
                    </a:lnTo>
                    <a:lnTo>
                      <a:pt x="2794" y="890"/>
                    </a:lnTo>
                    <a:lnTo>
                      <a:pt x="2731" y="765"/>
                    </a:lnTo>
                    <a:lnTo>
                      <a:pt x="2656" y="640"/>
                    </a:lnTo>
                    <a:lnTo>
                      <a:pt x="2581" y="527"/>
                    </a:lnTo>
                    <a:lnTo>
                      <a:pt x="2480" y="427"/>
                    </a:lnTo>
                    <a:lnTo>
                      <a:pt x="2380" y="327"/>
                    </a:lnTo>
                    <a:lnTo>
                      <a:pt x="2268" y="251"/>
                    </a:lnTo>
                    <a:lnTo>
                      <a:pt x="2142" y="176"/>
                    </a:lnTo>
                    <a:lnTo>
                      <a:pt x="2017" y="114"/>
                    </a:lnTo>
                    <a:lnTo>
                      <a:pt x="1892" y="63"/>
                    </a:lnTo>
                    <a:lnTo>
                      <a:pt x="1754" y="26"/>
                    </a:lnTo>
                    <a:lnTo>
                      <a:pt x="1604" y="13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6065500" y="2615983"/>
                <a:ext cx="87887" cy="9090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3008" extrusionOk="0">
                    <a:moveTo>
                      <a:pt x="539" y="1"/>
                    </a:moveTo>
                    <a:lnTo>
                      <a:pt x="427" y="26"/>
                    </a:lnTo>
                    <a:lnTo>
                      <a:pt x="339" y="76"/>
                    </a:lnTo>
                    <a:lnTo>
                      <a:pt x="289" y="113"/>
                    </a:lnTo>
                    <a:lnTo>
                      <a:pt x="251" y="151"/>
                    </a:lnTo>
                    <a:lnTo>
                      <a:pt x="214" y="214"/>
                    </a:lnTo>
                    <a:lnTo>
                      <a:pt x="176" y="276"/>
                    </a:lnTo>
                    <a:lnTo>
                      <a:pt x="113" y="427"/>
                    </a:lnTo>
                    <a:lnTo>
                      <a:pt x="76" y="627"/>
                    </a:lnTo>
                    <a:lnTo>
                      <a:pt x="38" y="878"/>
                    </a:lnTo>
                    <a:lnTo>
                      <a:pt x="13" y="1191"/>
                    </a:lnTo>
                    <a:lnTo>
                      <a:pt x="1" y="1554"/>
                    </a:lnTo>
                    <a:lnTo>
                      <a:pt x="13" y="1704"/>
                    </a:lnTo>
                    <a:lnTo>
                      <a:pt x="38" y="1842"/>
                    </a:lnTo>
                    <a:lnTo>
                      <a:pt x="76" y="1980"/>
                    </a:lnTo>
                    <a:lnTo>
                      <a:pt x="113" y="2118"/>
                    </a:lnTo>
                    <a:lnTo>
                      <a:pt x="176" y="2243"/>
                    </a:lnTo>
                    <a:lnTo>
                      <a:pt x="251" y="2368"/>
                    </a:lnTo>
                    <a:lnTo>
                      <a:pt x="339" y="2481"/>
                    </a:lnTo>
                    <a:lnTo>
                      <a:pt x="427" y="2581"/>
                    </a:lnTo>
                    <a:lnTo>
                      <a:pt x="539" y="2669"/>
                    </a:lnTo>
                    <a:lnTo>
                      <a:pt x="640" y="2757"/>
                    </a:lnTo>
                    <a:lnTo>
                      <a:pt x="765" y="2832"/>
                    </a:lnTo>
                    <a:lnTo>
                      <a:pt x="890" y="2894"/>
                    </a:lnTo>
                    <a:lnTo>
                      <a:pt x="1028" y="2945"/>
                    </a:lnTo>
                    <a:lnTo>
                      <a:pt x="1166" y="2982"/>
                    </a:lnTo>
                    <a:lnTo>
                      <a:pt x="1304" y="2995"/>
                    </a:lnTo>
                    <a:lnTo>
                      <a:pt x="1454" y="3007"/>
                    </a:lnTo>
                    <a:lnTo>
                      <a:pt x="1604" y="2995"/>
                    </a:lnTo>
                    <a:lnTo>
                      <a:pt x="1755" y="2982"/>
                    </a:lnTo>
                    <a:lnTo>
                      <a:pt x="1892" y="2945"/>
                    </a:lnTo>
                    <a:lnTo>
                      <a:pt x="2018" y="2894"/>
                    </a:lnTo>
                    <a:lnTo>
                      <a:pt x="2155" y="2832"/>
                    </a:lnTo>
                    <a:lnTo>
                      <a:pt x="2268" y="2757"/>
                    </a:lnTo>
                    <a:lnTo>
                      <a:pt x="2381" y="2669"/>
                    </a:lnTo>
                    <a:lnTo>
                      <a:pt x="2481" y="2581"/>
                    </a:lnTo>
                    <a:lnTo>
                      <a:pt x="2581" y="2481"/>
                    </a:lnTo>
                    <a:lnTo>
                      <a:pt x="2657" y="2368"/>
                    </a:lnTo>
                    <a:lnTo>
                      <a:pt x="2732" y="2243"/>
                    </a:lnTo>
                    <a:lnTo>
                      <a:pt x="2794" y="2118"/>
                    </a:lnTo>
                    <a:lnTo>
                      <a:pt x="2844" y="1980"/>
                    </a:lnTo>
                    <a:lnTo>
                      <a:pt x="2882" y="1842"/>
                    </a:lnTo>
                    <a:lnTo>
                      <a:pt x="2907" y="1704"/>
                    </a:lnTo>
                    <a:lnTo>
                      <a:pt x="2907" y="1554"/>
                    </a:lnTo>
                    <a:lnTo>
                      <a:pt x="2907" y="1404"/>
                    </a:lnTo>
                    <a:lnTo>
                      <a:pt x="2882" y="1266"/>
                    </a:lnTo>
                    <a:lnTo>
                      <a:pt x="2844" y="1128"/>
                    </a:lnTo>
                    <a:lnTo>
                      <a:pt x="2794" y="990"/>
                    </a:lnTo>
                    <a:lnTo>
                      <a:pt x="2732" y="865"/>
                    </a:lnTo>
                    <a:lnTo>
                      <a:pt x="2657" y="740"/>
                    </a:lnTo>
                    <a:lnTo>
                      <a:pt x="2581" y="627"/>
                    </a:lnTo>
                    <a:lnTo>
                      <a:pt x="2481" y="527"/>
                    </a:lnTo>
                    <a:lnTo>
                      <a:pt x="2381" y="439"/>
                    </a:lnTo>
                    <a:lnTo>
                      <a:pt x="2268" y="351"/>
                    </a:lnTo>
                    <a:lnTo>
                      <a:pt x="2155" y="276"/>
                    </a:lnTo>
                    <a:lnTo>
                      <a:pt x="2018" y="214"/>
                    </a:lnTo>
                    <a:lnTo>
                      <a:pt x="1892" y="163"/>
                    </a:lnTo>
                    <a:lnTo>
                      <a:pt x="1755" y="126"/>
                    </a:lnTo>
                    <a:lnTo>
                      <a:pt x="1604" y="113"/>
                    </a:lnTo>
                    <a:lnTo>
                      <a:pt x="1454" y="101"/>
                    </a:lnTo>
                    <a:lnTo>
                      <a:pt x="1304" y="88"/>
                    </a:lnTo>
                    <a:lnTo>
                      <a:pt x="1166" y="76"/>
                    </a:lnTo>
                    <a:lnTo>
                      <a:pt x="890" y="26"/>
                    </a:lnTo>
                    <a:lnTo>
                      <a:pt x="765" y="13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6340374" y="2820439"/>
                <a:ext cx="87887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907" extrusionOk="0">
                    <a:moveTo>
                      <a:pt x="1454" y="1"/>
                    </a:moveTo>
                    <a:lnTo>
                      <a:pt x="1304" y="13"/>
                    </a:lnTo>
                    <a:lnTo>
                      <a:pt x="1166" y="38"/>
                    </a:lnTo>
                    <a:lnTo>
                      <a:pt x="1028" y="76"/>
                    </a:lnTo>
                    <a:lnTo>
                      <a:pt x="890" y="126"/>
                    </a:lnTo>
                    <a:lnTo>
                      <a:pt x="765" y="176"/>
                    </a:lnTo>
                    <a:lnTo>
                      <a:pt x="640" y="251"/>
                    </a:lnTo>
                    <a:lnTo>
                      <a:pt x="527" y="339"/>
                    </a:lnTo>
                    <a:lnTo>
                      <a:pt x="427" y="426"/>
                    </a:lnTo>
                    <a:lnTo>
                      <a:pt x="339" y="539"/>
                    </a:lnTo>
                    <a:lnTo>
                      <a:pt x="251" y="652"/>
                    </a:lnTo>
                    <a:lnTo>
                      <a:pt x="176" y="765"/>
                    </a:lnTo>
                    <a:lnTo>
                      <a:pt x="113" y="890"/>
                    </a:lnTo>
                    <a:lnTo>
                      <a:pt x="63" y="1028"/>
                    </a:lnTo>
                    <a:lnTo>
                      <a:pt x="38" y="1166"/>
                    </a:lnTo>
                    <a:lnTo>
                      <a:pt x="13" y="1316"/>
                    </a:lnTo>
                    <a:lnTo>
                      <a:pt x="1" y="1454"/>
                    </a:lnTo>
                    <a:lnTo>
                      <a:pt x="13" y="1604"/>
                    </a:lnTo>
                    <a:lnTo>
                      <a:pt x="38" y="1754"/>
                    </a:lnTo>
                    <a:lnTo>
                      <a:pt x="63" y="1892"/>
                    </a:lnTo>
                    <a:lnTo>
                      <a:pt x="113" y="2030"/>
                    </a:lnTo>
                    <a:lnTo>
                      <a:pt x="176" y="2155"/>
                    </a:lnTo>
                    <a:lnTo>
                      <a:pt x="251" y="2268"/>
                    </a:lnTo>
                    <a:lnTo>
                      <a:pt x="339" y="2381"/>
                    </a:lnTo>
                    <a:lnTo>
                      <a:pt x="427" y="2481"/>
                    </a:lnTo>
                    <a:lnTo>
                      <a:pt x="527" y="2581"/>
                    </a:lnTo>
                    <a:lnTo>
                      <a:pt x="640" y="2669"/>
                    </a:lnTo>
                    <a:lnTo>
                      <a:pt x="765" y="2732"/>
                    </a:lnTo>
                    <a:lnTo>
                      <a:pt x="890" y="2794"/>
                    </a:lnTo>
                    <a:lnTo>
                      <a:pt x="1028" y="2844"/>
                    </a:lnTo>
                    <a:lnTo>
                      <a:pt x="1166" y="2882"/>
                    </a:lnTo>
                    <a:lnTo>
                      <a:pt x="1304" y="2907"/>
                    </a:lnTo>
                    <a:lnTo>
                      <a:pt x="1604" y="2907"/>
                    </a:lnTo>
                    <a:lnTo>
                      <a:pt x="1755" y="2882"/>
                    </a:lnTo>
                    <a:lnTo>
                      <a:pt x="1892" y="2844"/>
                    </a:lnTo>
                    <a:lnTo>
                      <a:pt x="2018" y="2794"/>
                    </a:lnTo>
                    <a:lnTo>
                      <a:pt x="2143" y="2732"/>
                    </a:lnTo>
                    <a:lnTo>
                      <a:pt x="2268" y="2669"/>
                    </a:lnTo>
                    <a:lnTo>
                      <a:pt x="2381" y="2581"/>
                    </a:lnTo>
                    <a:lnTo>
                      <a:pt x="2481" y="2481"/>
                    </a:lnTo>
                    <a:lnTo>
                      <a:pt x="2581" y="2381"/>
                    </a:lnTo>
                    <a:lnTo>
                      <a:pt x="2657" y="2268"/>
                    </a:lnTo>
                    <a:lnTo>
                      <a:pt x="2732" y="2155"/>
                    </a:lnTo>
                    <a:lnTo>
                      <a:pt x="2794" y="2030"/>
                    </a:lnTo>
                    <a:lnTo>
                      <a:pt x="2844" y="1892"/>
                    </a:lnTo>
                    <a:lnTo>
                      <a:pt x="2882" y="1754"/>
                    </a:lnTo>
                    <a:lnTo>
                      <a:pt x="2907" y="1604"/>
                    </a:lnTo>
                    <a:lnTo>
                      <a:pt x="2907" y="1454"/>
                    </a:lnTo>
                    <a:lnTo>
                      <a:pt x="2907" y="1316"/>
                    </a:lnTo>
                    <a:lnTo>
                      <a:pt x="2882" y="1166"/>
                    </a:lnTo>
                    <a:lnTo>
                      <a:pt x="2844" y="1028"/>
                    </a:lnTo>
                    <a:lnTo>
                      <a:pt x="2794" y="890"/>
                    </a:lnTo>
                    <a:lnTo>
                      <a:pt x="2732" y="765"/>
                    </a:lnTo>
                    <a:lnTo>
                      <a:pt x="2657" y="652"/>
                    </a:lnTo>
                    <a:lnTo>
                      <a:pt x="2581" y="539"/>
                    </a:lnTo>
                    <a:lnTo>
                      <a:pt x="2481" y="426"/>
                    </a:lnTo>
                    <a:lnTo>
                      <a:pt x="2381" y="339"/>
                    </a:lnTo>
                    <a:lnTo>
                      <a:pt x="2268" y="251"/>
                    </a:lnTo>
                    <a:lnTo>
                      <a:pt x="2143" y="176"/>
                    </a:lnTo>
                    <a:lnTo>
                      <a:pt x="2018" y="126"/>
                    </a:lnTo>
                    <a:lnTo>
                      <a:pt x="1892" y="76"/>
                    </a:lnTo>
                    <a:lnTo>
                      <a:pt x="1755" y="38"/>
                    </a:lnTo>
                    <a:lnTo>
                      <a:pt x="1604" y="13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5" name="Google Shape;995;p43"/>
          <p:cNvGrpSpPr/>
          <p:nvPr/>
        </p:nvGrpSpPr>
        <p:grpSpPr>
          <a:xfrm flipH="1">
            <a:off x="500029" y="575159"/>
            <a:ext cx="502839" cy="490458"/>
            <a:chOff x="3017875" y="1151900"/>
            <a:chExt cx="707228" cy="689815"/>
          </a:xfrm>
        </p:grpSpPr>
        <p:sp>
          <p:nvSpPr>
            <p:cNvPr id="996" name="Google Shape;996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98" name="Google Shape;998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43"/>
          <p:cNvSpPr/>
          <p:nvPr/>
        </p:nvSpPr>
        <p:spPr>
          <a:xfrm>
            <a:off x="400600" y="1975617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3"/>
          <p:cNvSpPr/>
          <p:nvPr/>
        </p:nvSpPr>
        <p:spPr>
          <a:xfrm>
            <a:off x="1347725" y="47652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9612FF-9504-A708-A48C-A264BBDF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42" y="0"/>
            <a:ext cx="227270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A29E7-3D53-C2C6-0416-47AD4BD1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951" y="0"/>
            <a:ext cx="4309049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8C389C-847B-958E-ABDA-B57807E07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2070"/>
            <a:ext cx="2563545" cy="1799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FC68E-5587-D858-F1F1-3105D9E99C7E}"/>
              </a:ext>
            </a:extLst>
          </p:cNvPr>
          <p:cNvSpPr txBox="1"/>
          <p:nvPr/>
        </p:nvSpPr>
        <p:spPr>
          <a:xfrm>
            <a:off x="148615" y="92363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Pages 22-23</a:t>
            </a:r>
          </a:p>
        </p:txBody>
      </p:sp>
    </p:spTree>
    <p:extLst>
      <p:ext uri="{BB962C8B-B14F-4D97-AF65-F5344CB8AC3E}">
        <p14:creationId xmlns:p14="http://schemas.microsoft.com/office/powerpoint/2010/main" val="3214574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/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A</a:t>
            </a:r>
            <a:endParaRPr dirty="0"/>
          </a:p>
        </p:txBody>
      </p:sp>
      <p:sp>
        <p:nvSpPr>
          <p:cNvPr id="733" name="Google Shape;733;p34"/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7" name="Google Shape;757;p34"/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/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/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/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/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/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/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/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/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/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/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/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164DA915-580B-6BF6-0754-8E88833535B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4D044-3379-A96D-56CE-EE5618DDB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64114"/>
            <a:ext cx="7772400" cy="1415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BE57A-3274-B0EA-EF4B-54960CBCF498}"/>
              </a:ext>
            </a:extLst>
          </p:cNvPr>
          <p:cNvSpPr txBox="1"/>
          <p:nvPr/>
        </p:nvSpPr>
        <p:spPr>
          <a:xfrm>
            <a:off x="810029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24</a:t>
            </a:r>
          </a:p>
        </p:txBody>
      </p:sp>
      <p:pic>
        <p:nvPicPr>
          <p:cNvPr id="5" name="PathwaysLS3e_L1_U2_SB_Audio_01_A_p24">
            <a:hlinkClick r:id="" action="ppaction://media"/>
            <a:extLst>
              <a:ext uri="{FF2B5EF4-FFF2-40B4-BE49-F238E27FC236}">
                <a16:creationId xmlns:a16="http://schemas.microsoft.com/office/drawing/2014/main" id="{011E0BDF-2A87-29DA-9999-F1A8179EB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284" y="7589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5526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CA2DD-D4FE-537B-5A74-AB6D099B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522" y="0"/>
            <a:ext cx="617095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3483D-9149-0199-A355-17E74F66D1AD}"/>
              </a:ext>
            </a:extLst>
          </p:cNvPr>
          <p:cNvSpPr txBox="1"/>
          <p:nvPr/>
        </p:nvSpPr>
        <p:spPr>
          <a:xfrm>
            <a:off x="810029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24</a:t>
            </a:r>
          </a:p>
        </p:txBody>
      </p:sp>
      <p:pic>
        <p:nvPicPr>
          <p:cNvPr id="4" name="PathwaysLS3e_L1_U2_SB_Audio_02_B_p24">
            <a:hlinkClick r:id="" action="ppaction://media"/>
            <a:extLst>
              <a:ext uri="{FF2B5EF4-FFF2-40B4-BE49-F238E27FC236}">
                <a16:creationId xmlns:a16="http://schemas.microsoft.com/office/drawing/2014/main" id="{AEBD8723-4E6E-3D03-15DF-628BC9ADC5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14D07-C24C-102B-A215-FE5E504C7F9A}"/>
              </a:ext>
            </a:extLst>
          </p:cNvPr>
          <p:cNvSpPr txBox="1"/>
          <p:nvPr/>
        </p:nvSpPr>
        <p:spPr>
          <a:xfrm>
            <a:off x="1750289" y="2371138"/>
            <a:ext cx="2036619" cy="2772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VN" dirty="0">
                <a:solidFill>
                  <a:srgbClr val="FF0000"/>
                </a:solidFill>
              </a:rPr>
              <a:t>situation</a:t>
            </a:r>
          </a:p>
          <a:p>
            <a:pPr algn="ctr">
              <a:lnSpc>
                <a:spcPct val="140000"/>
              </a:lnSpc>
            </a:pPr>
            <a:r>
              <a:rPr lang="en-VN" dirty="0">
                <a:solidFill>
                  <a:srgbClr val="FF0000"/>
                </a:solidFill>
              </a:rPr>
              <a:t>lonely</a:t>
            </a:r>
          </a:p>
          <a:p>
            <a:pPr algn="ctr">
              <a:lnSpc>
                <a:spcPct val="140000"/>
              </a:lnSpc>
            </a:pPr>
            <a:r>
              <a:rPr lang="en-VN" dirty="0">
                <a:solidFill>
                  <a:srgbClr val="FF0000"/>
                </a:solidFill>
              </a:rPr>
              <a:t>define</a:t>
            </a:r>
          </a:p>
          <a:p>
            <a:pPr algn="ctr">
              <a:lnSpc>
                <a:spcPct val="140000"/>
              </a:lnSpc>
            </a:pPr>
            <a:r>
              <a:rPr lang="en-VN" dirty="0">
                <a:solidFill>
                  <a:srgbClr val="FF0000"/>
                </a:solidFill>
              </a:rPr>
              <a:t>happiness</a:t>
            </a:r>
          </a:p>
          <a:p>
            <a:pPr algn="ctr">
              <a:lnSpc>
                <a:spcPct val="140000"/>
              </a:lnSpc>
            </a:pP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VN" dirty="0">
                <a:solidFill>
                  <a:srgbClr val="FF0000"/>
                </a:solidFill>
              </a:rPr>
              <a:t>emind…of; bring back</a:t>
            </a:r>
          </a:p>
          <a:p>
            <a:pPr algn="ctr">
              <a:lnSpc>
                <a:spcPct val="140000"/>
              </a:lnSpc>
            </a:pPr>
            <a:r>
              <a:rPr lang="en-VN" dirty="0">
                <a:solidFill>
                  <a:srgbClr val="FF0000"/>
                </a:solidFill>
              </a:rPr>
              <a:t>childhood</a:t>
            </a:r>
          </a:p>
          <a:p>
            <a:pPr algn="ctr">
              <a:lnSpc>
                <a:spcPct val="140000"/>
              </a:lnSpc>
            </a:pPr>
            <a:r>
              <a:rPr lang="en-VN" dirty="0">
                <a:solidFill>
                  <a:srgbClr val="FF0000"/>
                </a:solidFill>
              </a:rPr>
              <a:t>emotion</a:t>
            </a:r>
          </a:p>
          <a:p>
            <a:pPr algn="ctr">
              <a:lnSpc>
                <a:spcPct val="140000"/>
              </a:lnSpc>
            </a:pPr>
            <a:r>
              <a:rPr lang="en-VN" dirty="0">
                <a:solidFill>
                  <a:srgbClr val="FF0000"/>
                </a:solidFill>
              </a:rPr>
              <a:t>memory</a:t>
            </a:r>
          </a:p>
          <a:p>
            <a:pPr algn="ctr">
              <a:lnSpc>
                <a:spcPct val="140000"/>
              </a:lnSpc>
            </a:pPr>
            <a:r>
              <a:rPr lang="en-VN" dirty="0">
                <a:solidFill>
                  <a:srgbClr val="FF0000"/>
                </a:solidFill>
              </a:rPr>
              <a:t>sadness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B92DB2-B697-4236-D086-3003990466C5}"/>
              </a:ext>
            </a:extLst>
          </p:cNvPr>
          <p:cNvSpPr/>
          <p:nvPr/>
        </p:nvSpPr>
        <p:spPr>
          <a:xfrm>
            <a:off x="4996873" y="230909"/>
            <a:ext cx="2336800" cy="2493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8277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967DF-9A53-6E29-FDFB-F6D5C0ADE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EC10-E1BC-CA84-B1D0-AAD248DE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Vocabulary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1834F-D88C-20D4-FCBD-A06BBCE902AF}"/>
              </a:ext>
            </a:extLst>
          </p:cNvPr>
          <p:cNvSpPr txBox="1"/>
          <p:nvPr/>
        </p:nvSpPr>
        <p:spPr>
          <a:xfrm>
            <a:off x="958539" y="1146715"/>
            <a:ext cx="6804329" cy="337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b="1" dirty="0"/>
              <a:t>situation</a:t>
            </a:r>
            <a:r>
              <a:rPr lang="vi-VN" sz="1600" dirty="0"/>
              <a:t> /ˌsɪtʃ.uˈeɪ.ʃən/ (n) – tình huống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lonely</a:t>
            </a:r>
            <a:r>
              <a:rPr lang="vi-VN" sz="1600" dirty="0"/>
              <a:t> /ˈləʊn.li/ (adj) – cô đơn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define</a:t>
            </a:r>
            <a:r>
              <a:rPr lang="vi-VN" sz="1600" dirty="0"/>
              <a:t> /dɪˈfaɪn/ (v) – định nghĩa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happiness</a:t>
            </a:r>
            <a:r>
              <a:rPr lang="vi-VN" sz="1600" dirty="0"/>
              <a:t> /ˈhæp.i.nəs/ (n) – niềm hạnh phúc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remind…of; bring back</a:t>
            </a:r>
            <a:r>
              <a:rPr lang="vi-VN" sz="1600" dirty="0"/>
              <a:t> /rɪˈmaɪnd əv/; /brɪŋ bæk/ (v phr) – gợi nhớ về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childhood</a:t>
            </a:r>
            <a:r>
              <a:rPr lang="vi-VN" sz="1600" dirty="0"/>
              <a:t> /ˈtʃaɪld.hʊd/ (n) – tuổi thơ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emotion</a:t>
            </a:r>
            <a:r>
              <a:rPr lang="vi-VN" sz="1600" dirty="0"/>
              <a:t> /ɪˈməʊ.ʃən/ (n) – cảm xúc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memory</a:t>
            </a:r>
            <a:r>
              <a:rPr lang="vi-VN" sz="1600" dirty="0"/>
              <a:t> /ˈmem.ər.i/ (n) – ký ức</a:t>
            </a:r>
          </a:p>
          <a:p>
            <a:pPr>
              <a:lnSpc>
                <a:spcPct val="150000"/>
              </a:lnSpc>
            </a:pPr>
            <a:r>
              <a:rPr lang="vi-VN" sz="1600" b="1" dirty="0"/>
              <a:t>sadness</a:t>
            </a:r>
            <a:r>
              <a:rPr lang="vi-VN" sz="1600" dirty="0"/>
              <a:t> /ˈsæd.nəs/ (n) – nỗi buồn</a:t>
            </a:r>
          </a:p>
        </p:txBody>
      </p:sp>
    </p:spTree>
    <p:extLst>
      <p:ext uri="{BB962C8B-B14F-4D97-AF65-F5344CB8AC3E}">
        <p14:creationId xmlns:p14="http://schemas.microsoft.com/office/powerpoint/2010/main" val="1569113796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 Teacher Portfolio by Slidesgo">
  <a:themeElements>
    <a:clrScheme name="Simple Light">
      <a:dk1>
        <a:srgbClr val="B71D3E"/>
      </a:dk1>
      <a:lt1>
        <a:srgbClr val="000000"/>
      </a:lt1>
      <a:dk2>
        <a:srgbClr val="FFFFFF"/>
      </a:dk2>
      <a:lt2>
        <a:srgbClr val="F3E1C8"/>
      </a:lt2>
      <a:accent1>
        <a:srgbClr val="E5CEAF"/>
      </a:accent1>
      <a:accent2>
        <a:srgbClr val="1F3C7F"/>
      </a:accent2>
      <a:accent3>
        <a:srgbClr val="FCCD89"/>
      </a:accent3>
      <a:accent4>
        <a:srgbClr val="5685C2"/>
      </a:accent4>
      <a:accent5>
        <a:srgbClr val="F8F8F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537</Words>
  <Application>Microsoft Macintosh PowerPoint</Application>
  <PresentationFormat>On-screen Show (16:9)</PresentationFormat>
  <Paragraphs>139</Paragraphs>
  <Slides>40</Slides>
  <Notes>9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Edu VIC WA NT Beginner</vt:lpstr>
      <vt:lpstr>Anaheim</vt:lpstr>
      <vt:lpstr>Nunito Light</vt:lpstr>
      <vt:lpstr>Raleway</vt:lpstr>
      <vt:lpstr>Arial</vt:lpstr>
      <vt:lpstr>Mulish</vt:lpstr>
      <vt:lpstr>English Teacher Portfolio by Slidesgo</vt:lpstr>
      <vt:lpstr>Listening and integrated skills A2</vt:lpstr>
      <vt:lpstr>Unit 2: Good times, good feelings</vt:lpstr>
      <vt:lpstr>Lesson objectives</vt:lpstr>
      <vt:lpstr>TABLE OF CONTENTS</vt:lpstr>
      <vt:lpstr>PowerPoint Presentation</vt:lpstr>
      <vt:lpstr>Vocabulary A</vt:lpstr>
      <vt:lpstr>PowerPoint Presentation</vt:lpstr>
      <vt:lpstr>PowerPoint Presentation</vt:lpstr>
      <vt:lpstr>Vocabulary list</vt:lpstr>
      <vt:lpstr>PowerPoint Presentation</vt:lpstr>
      <vt:lpstr>PowerPoint Presentation</vt:lpstr>
      <vt:lpstr>PowerPoint Presentation</vt:lpstr>
      <vt:lpstr>Listening A</vt:lpstr>
      <vt:lpstr>Remembering the past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watching</vt:lpstr>
      <vt:lpstr>PowerPoint Presentation</vt:lpstr>
      <vt:lpstr>PowerPoint Presentation</vt:lpstr>
      <vt:lpstr>PowerPoint Presentation</vt:lpstr>
      <vt:lpstr>Vocabulary B</vt:lpstr>
      <vt:lpstr>PowerPoint Presentation</vt:lpstr>
      <vt:lpstr>PowerPoint Presentation</vt:lpstr>
      <vt:lpstr>PowerPoint Presentation</vt:lpstr>
      <vt:lpstr>Vocabulary list</vt:lpstr>
      <vt:lpstr>PowerPoint Presentation</vt:lpstr>
      <vt:lpstr>PowerPoint Presentation</vt:lpstr>
      <vt:lpstr>PowerPoint Presentation</vt:lpstr>
      <vt:lpstr>Listening B</vt:lpstr>
      <vt:lpstr>What do we remember?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and integrated skills A2</dc:title>
  <cp:lastModifiedBy>CNE086 Nguyễn Hà Phương</cp:lastModifiedBy>
  <cp:revision>5</cp:revision>
  <dcterms:modified xsi:type="dcterms:W3CDTF">2025-06-30T08:11:13Z</dcterms:modified>
</cp:coreProperties>
</file>